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43C5-FC30-4571-BC1A-E2B12C422B3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FCC8-EE5F-4E93-8613-A1136C931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43C5-FC30-4571-BC1A-E2B12C422B3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FCC8-EE5F-4E93-8613-A1136C931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43C5-FC30-4571-BC1A-E2B12C422B3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FCC8-EE5F-4E93-8613-A1136C931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43C5-FC30-4571-BC1A-E2B12C422B3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FCC8-EE5F-4E93-8613-A1136C931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43C5-FC30-4571-BC1A-E2B12C422B3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FCC8-EE5F-4E93-8613-A1136C931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43C5-FC30-4571-BC1A-E2B12C422B3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FCC8-EE5F-4E93-8613-A1136C931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43C5-FC30-4571-BC1A-E2B12C422B3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FCC8-EE5F-4E93-8613-A1136C931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43C5-FC30-4571-BC1A-E2B12C422B3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FCC8-EE5F-4E93-8613-A1136C931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43C5-FC30-4571-BC1A-E2B12C422B3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FCC8-EE5F-4E93-8613-A1136C931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43C5-FC30-4571-BC1A-E2B12C422B3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FCC8-EE5F-4E93-8613-A1136C931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43C5-FC30-4571-BC1A-E2B12C422B3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FCC8-EE5F-4E93-8613-A1136C931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C43C5-FC30-4571-BC1A-E2B12C422B3F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BFCC8-EE5F-4E93-8613-A1136C931E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환난과 핍박 중에도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先贤之信万世永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/>
              <a:t>先贤之信万世永存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2520280" cy="5544616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先贤之信 万世永存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火中不灭 刀下犹生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我众思念先贤圣迹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心中亦觉踊跃奋兴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:</a:t>
            </a:r>
            <a:br>
              <a:rPr lang="en-US" altLang="zh-CN" sz="1800" b="1" dirty="0" smtClean="0">
                <a:solidFill>
                  <a:srgbClr val="FF0000"/>
                </a:solidFill>
              </a:rPr>
            </a:br>
            <a:r>
              <a:rPr lang="zh-CN" altLang="en-US" sz="1800" b="1" dirty="0" smtClean="0">
                <a:solidFill>
                  <a:srgbClr val="FF0000"/>
                </a:solidFill>
              </a:rPr>
              <a:t>先贤之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信 圣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洁坚贞</a:t>
            </a:r>
            <a:br>
              <a:rPr lang="zh-CN" altLang="en-US" sz="1800" b="1" dirty="0" smtClean="0">
                <a:solidFill>
                  <a:srgbClr val="FF0000"/>
                </a:solidFill>
              </a:rPr>
            </a:br>
            <a:r>
              <a:rPr lang="zh-CN" altLang="en-US" sz="1800" b="1" dirty="0" smtClean="0">
                <a:solidFill>
                  <a:srgbClr val="FF0000"/>
                </a:solidFill>
              </a:rPr>
              <a:t>我愿到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死  坚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守此信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先贤守信 虽进牢狱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不减快乐 自由精神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后人若能因信舍身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从容就义 立地永生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先贤守信 为爱牺牲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我愿兼爱仇敌友人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专用温柔善良生活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梯山航海 广宣此信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先贤之信万世永存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先贤之信万世永存</dc:title>
  <dc:creator>mary</dc:creator>
  <cp:lastModifiedBy>mary</cp:lastModifiedBy>
  <cp:revision>4</cp:revision>
  <dcterms:created xsi:type="dcterms:W3CDTF">2019-12-30T15:32:25Z</dcterms:created>
  <dcterms:modified xsi:type="dcterms:W3CDTF">2020-01-17T14:12:11Z</dcterms:modified>
</cp:coreProperties>
</file>