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83345-9432-4D8E-B610-9C6E30526D86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D9664-7A4D-4AED-986E-BD6CA8545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851920" y="2060848"/>
            <a:ext cx="5148064" cy="32947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よろこびの日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672408" cy="54868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よろこびの日よ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528392" cy="496855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ろ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こびの日よ、ひかりの日よ、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なぐさめの日よ、いこいの日よ、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代々の聖徒の　みまえにふし、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こよなき御名を　たたえし日よ。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の日ひかりは　やみに照りぬ、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この日わが主は　よみがえりぬ、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この日聖霊は　世にくだりぬ。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よろこびみつる　このあしたよ。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和の鐘は　いまもひびき、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めぐみの花は　きよくにおい、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いのちの水は　湧きあふれて、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み民をきよめ、世をうるおす。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めなる家に　かえる日まで、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この日のさちを　うたいつづけん、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父・子・聖霊の　ひとりの主を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こころあらたに　たたえ歌わん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よろこびの日よ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喜びの日よ光の日よ</dc:title>
  <dc:creator>mary</dc:creator>
  <cp:lastModifiedBy>mary</cp:lastModifiedBy>
  <cp:revision>6</cp:revision>
  <dcterms:created xsi:type="dcterms:W3CDTF">2020-01-28T23:55:50Z</dcterms:created>
  <dcterms:modified xsi:type="dcterms:W3CDTF">2020-01-30T13:42:14Z</dcterms:modified>
</cp:coreProperties>
</file>