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EB726-F354-4294-A189-8E6353B56FAF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B9290-9FE7-4896-B285-1FDF200882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백성 기뻐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よのひと わする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320480" cy="548680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bg1"/>
                </a:solidFill>
              </a:rPr>
              <a:t>よのひと わするな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176464" cy="504056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よのひと わするな　クリスマスは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神の御子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みこ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イェスの　人となりて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御救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みすく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い賜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たま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える　良き日なるを</a:t>
            </a: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コーラ</a:t>
            </a:r>
            <a:r>
              <a:rPr lang="ja-JP" altLang="en-US" b="1" smtClean="0">
                <a:solidFill>
                  <a:srgbClr val="FF0000"/>
                </a:solidFill>
              </a:rPr>
              <a:t>ス</a:t>
            </a:r>
            <a:r>
              <a:rPr lang="ja-JP" altLang="en-US" b="1" smtClean="0">
                <a:solidFill>
                  <a:srgbClr val="FF0000"/>
                </a:solidFill>
              </a:rPr>
              <a:t>：                                                                          喜</a:t>
            </a:r>
            <a:r>
              <a:rPr lang="ja-JP" altLang="en-US" b="1" smtClean="0">
                <a:solidFill>
                  <a:srgbClr val="FF0000"/>
                </a:solidFill>
              </a:rPr>
              <a:t>びと慰めの　おとずれ　今日ここに来たりぬ</a:t>
            </a: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野に群れを守る　牧人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まきびと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らに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御使いは告げぬ</a:t>
            </a:r>
            <a:r>
              <a:rPr lang="ja-JP" altLang="en-US" b="1" smtClean="0">
                <a:solidFill>
                  <a:schemeClr val="bg1"/>
                </a:solidFill>
              </a:rPr>
              <a:t>　</a:t>
            </a:r>
            <a:r>
              <a:rPr lang="ja-JP" altLang="en-US" b="1" smtClean="0">
                <a:solidFill>
                  <a:schemeClr val="bg1"/>
                </a:solidFill>
              </a:rPr>
              <a:t> 恐</a:t>
            </a:r>
            <a:r>
              <a:rPr lang="ja-JP" altLang="en-US" b="1" smtClean="0">
                <a:solidFill>
                  <a:schemeClr val="bg1"/>
                </a:solidFill>
              </a:rPr>
              <a:t>るな、聞け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この良き知らせを　世の民</a:t>
            </a:r>
            <a:r>
              <a:rPr lang="ja-JP" altLang="en-US" b="1" smtClean="0">
                <a:solidFill>
                  <a:schemeClr val="bg1"/>
                </a:solidFill>
              </a:rPr>
              <a:t>ら</a:t>
            </a:r>
            <a:r>
              <a:rPr lang="ja-JP" altLang="en-US" b="1" smtClean="0">
                <a:solidFill>
                  <a:schemeClr val="bg1"/>
                </a:solidFill>
              </a:rPr>
              <a:t>よ</a:t>
            </a:r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喜びあふるる　牧人らは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ベツレヘム指して　道を急ぎ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馬槽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まぶね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に伏したる　主を拝みぬ</a:t>
            </a: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いぶせき馬屋に　救い主は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嬰児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みどりご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となりて　眠り給う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友よ 声合わせ　称えまつれ</a:t>
            </a: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この家に神の　恵みあふれ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みな健やかにて　来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きた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る年も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心を合わせて　御国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みくに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の</a:t>
            </a:r>
            <a:r>
              <a:rPr lang="ja-JP" altLang="en-US" b="1" smtClean="0">
                <a:solidFill>
                  <a:schemeClr val="bg1"/>
                </a:solidFill>
              </a:rPr>
              <a:t>た</a:t>
            </a:r>
            <a:r>
              <a:rPr lang="ja-JP" altLang="en-US" b="1" smtClean="0">
                <a:solidFill>
                  <a:schemeClr val="bg1"/>
                </a:solidFill>
              </a:rPr>
              <a:t>め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よのひと わするな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神レストイェメリージェントルメン</dc:title>
  <dc:creator>mary</dc:creator>
  <cp:lastModifiedBy>mary</cp:lastModifiedBy>
  <cp:revision>8</cp:revision>
  <dcterms:created xsi:type="dcterms:W3CDTF">2018-12-25T17:32:19Z</dcterms:created>
  <dcterms:modified xsi:type="dcterms:W3CDTF">2020-01-15T21:36:13Z</dcterms:modified>
</cp:coreProperties>
</file>