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969D-7E5B-4DDE-84CE-09B9C886BC2E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18B1-BE3C-4275-BBC7-992359045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969D-7E5B-4DDE-84CE-09B9C886BC2E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18B1-BE3C-4275-BBC7-992359045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969D-7E5B-4DDE-84CE-09B9C886BC2E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18B1-BE3C-4275-BBC7-992359045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969D-7E5B-4DDE-84CE-09B9C886BC2E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18B1-BE3C-4275-BBC7-992359045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969D-7E5B-4DDE-84CE-09B9C886BC2E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18B1-BE3C-4275-BBC7-992359045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969D-7E5B-4DDE-84CE-09B9C886BC2E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18B1-BE3C-4275-BBC7-992359045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969D-7E5B-4DDE-84CE-09B9C886BC2E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18B1-BE3C-4275-BBC7-992359045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969D-7E5B-4DDE-84CE-09B9C886BC2E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18B1-BE3C-4275-BBC7-992359045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969D-7E5B-4DDE-84CE-09B9C886BC2E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18B1-BE3C-4275-BBC7-992359045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969D-7E5B-4DDE-84CE-09B9C886BC2E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18B1-BE3C-4275-BBC7-992359045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969D-7E5B-4DDE-84CE-09B9C886BC2E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18B1-BE3C-4275-BBC7-992359045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969D-7E5B-4DDE-84CE-09B9C886BC2E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618B1-BE3C-4275-BBC7-9923590451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Kindly Ligh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たえなるみちしるべの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824536" cy="506487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たえなるみちしるべの</a:t>
            </a:r>
            <a:endParaRPr lang="en-US" altLang="ja-JP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20688"/>
            <a:ext cx="3456384" cy="5544616"/>
          </a:xfrm>
        </p:spPr>
        <p:txBody>
          <a:bodyPr>
            <a:noAutofit/>
          </a:bodyPr>
          <a:lstStyle/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たえなるみちしるべの　ひかりよ、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家路もさだかならぬ　やみ夜に、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さびしくさすらう身を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みちびきゆかせたまえ。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ゆ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くすえとおく見るを　ねがわじ、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､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わがよわき足を　まもりて、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ひとあし、またひとあし、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みちをばしめしたまえ。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だなる世のさかえを　よろこび、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ほこりておのがみちを　あゆみつ、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むなしく過ぎにし日を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わが主よ、忘れたまえ。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るべとなりたまいし　ひかりよ、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今よりなおも野路に　山路に、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闇夜のあけゆくまで、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みちびきゆかせたまえ。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こ世のあさにさむる　そのとき、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しばしの別れをだに　なげきし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あいするもののえがお、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みくににわれをむかえん。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たえなるみちしるべの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妙なる道しるべの</dc:title>
  <dc:creator>mary</dc:creator>
  <cp:lastModifiedBy>mary</cp:lastModifiedBy>
  <cp:revision>10</cp:revision>
  <dcterms:created xsi:type="dcterms:W3CDTF">2020-01-10T00:53:17Z</dcterms:created>
  <dcterms:modified xsi:type="dcterms:W3CDTF">2020-01-10T17:59:16Z</dcterms:modified>
</cp:coreProperties>
</file>