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4ED6-AC17-4334-BD97-5DF6B9E08975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F64F5-B611-4A56-B26C-A22625A71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あめぐ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736304" cy="47667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ああめぐみ</a:t>
            </a:r>
            <a:br>
              <a:rPr lang="ja-JP" altLang="en-US" b="1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548680"/>
            <a:ext cx="3744416" cy="3456384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罪にみてる世界 そこに住むよびとに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「いのちえよ」とイェスは  血潮流しませり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ああ めぐみ！はかりしれぬめぐみ！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ああ めぐみ！われにさえおよべり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罪は海のごとく わが心おおえど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神はさらに強き めぐみもて救えり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たれぞわれの罪を ことごとく  洗ろうは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見よ血潮はなれを 雪よりも白くせん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たえにくしき愛を 限りなきめぐみを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今ぞ たれもうけよ ためらわず  その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endParaRPr lang="ja-JP" altLang="en-US" sz="16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ああめぐみ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Neema ya Ajabu</dc:title>
  <dc:creator>mary</dc:creator>
  <cp:lastModifiedBy>mary</cp:lastModifiedBy>
  <cp:revision>7</cp:revision>
  <dcterms:created xsi:type="dcterms:W3CDTF">2020-01-23T18:07:42Z</dcterms:created>
  <dcterms:modified xsi:type="dcterms:W3CDTF">2020-01-24T16:19:00Z</dcterms:modified>
</cp:coreProperties>
</file>