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E3CC5-EA0C-430E-AF21-C573D2FD6A8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62679-1D4F-44E8-9433-E75CD0D0D0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นเอลครั้งต้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188640"/>
            <a:ext cx="3312368" cy="650503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โนเอลครั้งต้น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980728"/>
            <a:ext cx="4320480" cy="5328592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1. เทวากล่าวเรื่องโนเอลครั้งต้น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แก่คนเลี้ยงแกะยากจนในยามราตรี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เมื่อเขานอนเฝ้าฝูงแกะมากมี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หนาวสั่นกายีในราตรีมืดมัว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th-TH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th-TH" sz="20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โนเอลโนเอลโนเอลโนเอล!</a:t>
            </a: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กษัตริย์อิสราเอลประสูติแล้ว!</a:t>
            </a:r>
          </a:p>
          <a:p>
            <a:pPr algn="l"/>
            <a:endParaRPr lang="th-TH" sz="2000" b="1" dirty="0" smtClean="0">
              <a:solidFill>
                <a:schemeClr val="bg1"/>
              </a:solidFill>
            </a:endParaRPr>
          </a:p>
          <a:p>
            <a:pPr algn="l"/>
            <a:endParaRPr lang="th-TH" sz="2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2. ต่างแหงนดูฟ้ามองเห็นดารา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ระยิบอยู่ไกลนักหนาเบื้องบูรพา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สว่างสุกใสส่องไปในหล้า</a:t>
            </a:r>
          </a:p>
          <a:p>
            <a:pPr algn="l"/>
            <a:r>
              <a:rPr lang="th-TH" sz="2000" b="1" dirty="0" smtClean="0">
                <a:solidFill>
                  <a:schemeClr val="bg1"/>
                </a:solidFill>
              </a:rPr>
              <a:t>และเจิดจ้าอยู่ทั้งทิวา</a:t>
            </a:r>
            <a:r>
              <a:rPr lang="th-TH" sz="2000" b="1" dirty="0" smtClean="0">
                <a:solidFill>
                  <a:schemeClr val="bg1"/>
                </a:solidFill>
              </a:rPr>
              <a:t>ราตรี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โนเอลครั้งต้น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โนเอลครั้งต้น </dc:title>
  <dc:creator>mary</dc:creator>
  <cp:lastModifiedBy>mary</cp:lastModifiedBy>
  <cp:revision>5</cp:revision>
  <dcterms:created xsi:type="dcterms:W3CDTF">2020-01-13T00:55:12Z</dcterms:created>
  <dcterms:modified xsi:type="dcterms:W3CDTF">2020-01-13T14:54:53Z</dcterms:modified>
</cp:coreProperties>
</file>