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19AD6-3E1C-4B00-B033-EF2EDB62C1D6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6D02F-936B-4D8F-8CFC-DFFCBD67EE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주 십자가를 지심으로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040137" y="2348880"/>
            <a:ext cx="4103863" cy="45091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อดพระเนตรมองเห็นเลือ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80720" cy="54868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ทอดพระเนตรมองเห็นเลือด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50814"/>
            <a:ext cx="4248472" cy="5544616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1.องค์พระเยซูยอมตายที่กางเขน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ทรงเป็นพระผู้ช่วย ไถ่บาปไถ่เวร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ด้วยพระโลหิตทรงล้างจิตวิญญาณ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แล้วพระองค์ผ่าน ทรงผ่านตัวของท่าน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ทอดพระเนตร มองเห็นเลือด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ทอดพระเนตร มองเห็นเลือด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ทอดพระเนตร มองเห็นเลือด</a:t>
            </a:r>
            <a:br>
              <a:rPr lang="th-TH" sz="1800" b="1" dirty="0" smtClean="0">
                <a:solidFill>
                  <a:srgbClr val="FF0000"/>
                </a:solidFill>
              </a:rPr>
            </a:br>
            <a:r>
              <a:rPr lang="th-TH" sz="1800" b="1" dirty="0" smtClean="0">
                <a:solidFill>
                  <a:srgbClr val="FF0000"/>
                </a:solidFill>
              </a:rPr>
              <a:t>จึงเสด็จ เสด็จผ่าน เลยท่านไป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คนบาปเพียงไร พระองค์ทรงเมตตา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พระองค์ทรงทำตามที่ได้สัญญา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โดยพระโลหิตพระองค์ล้างความบาป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แล้วพระองค์ผ่าน ทรงผ่านตัวของท่าน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เราทุกคนต้องรับการพิพากษา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โทษหรือบำเหน็จตามที่ได้ทำมา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ถ้าชำระตัวด้วยพระโลหิตนั้น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แล้วพระองค์ผ่าน ทรงผ่านตัวของท่าน</a:t>
            </a:r>
            <a:b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ทอดพระเนตรมองเห็นเลือด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ทอดพระเนตรมองเห็นเลือด</dc:title>
  <dc:creator>mary</dc:creator>
  <cp:lastModifiedBy>mary</cp:lastModifiedBy>
  <cp:revision>3</cp:revision>
  <dcterms:created xsi:type="dcterms:W3CDTF">2018-12-10T21:07:00Z</dcterms:created>
  <dcterms:modified xsi:type="dcterms:W3CDTF">2020-01-20T20:21:53Z</dcterms:modified>
</cp:coreProperties>
</file>