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9A315-DAED-4DDC-B4D8-7CA08294ED6E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385A5-B369-477C-8C46-7C599CF5AF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9A315-DAED-4DDC-B4D8-7CA08294ED6E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385A5-B369-477C-8C46-7C599CF5AF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9A315-DAED-4DDC-B4D8-7CA08294ED6E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385A5-B369-477C-8C46-7C599CF5AF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9A315-DAED-4DDC-B4D8-7CA08294ED6E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385A5-B369-477C-8C46-7C599CF5AF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9A315-DAED-4DDC-B4D8-7CA08294ED6E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385A5-B369-477C-8C46-7C599CF5AF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9A315-DAED-4DDC-B4D8-7CA08294ED6E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385A5-B369-477C-8C46-7C599CF5AF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9A315-DAED-4DDC-B4D8-7CA08294ED6E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385A5-B369-477C-8C46-7C599CF5AF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9A315-DAED-4DDC-B4D8-7CA08294ED6E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385A5-B369-477C-8C46-7C599CF5AF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9A315-DAED-4DDC-B4D8-7CA08294ED6E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385A5-B369-477C-8C46-7C599CF5AF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9A315-DAED-4DDC-B4D8-7CA08294ED6E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385A5-B369-477C-8C46-7C599CF5AF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9A315-DAED-4DDC-B4D8-7CA08294ED6E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385A5-B369-477C-8C46-7C599CF5AF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9A315-DAED-4DDC-B4D8-7CA08294ED6E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385A5-B369-477C-8C46-7C599CF5AF3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만백성 기뻐하여라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كل الدنيي عم تندهلك يا يسو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88640"/>
            <a:ext cx="5184576" cy="578495"/>
          </a:xfrm>
        </p:spPr>
        <p:txBody>
          <a:bodyPr>
            <a:normAutofit fontScale="90000"/>
          </a:bodyPr>
          <a:lstStyle/>
          <a:p>
            <a:r>
              <a:rPr lang="ar-AE" b="1" dirty="0" smtClean="0">
                <a:solidFill>
                  <a:schemeClr val="bg1"/>
                </a:solidFill>
              </a:rPr>
              <a:t>كل الدنيي عم تندهلك يا يسوع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097360"/>
            <a:ext cx="4392488" cy="576064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ar-AE" b="1" dirty="0" smtClean="0">
                <a:solidFill>
                  <a:schemeClr val="bg1"/>
                </a:solidFill>
              </a:rPr>
              <a:t>بْهالليلة واصل لعنّا طفل وأسمو يسوع</a:t>
            </a:r>
            <a:br>
              <a:rPr lang="ar-AE" b="1" dirty="0" smtClean="0">
                <a:solidFill>
                  <a:schemeClr val="bg1"/>
                </a:solidFill>
              </a:rPr>
            </a:br>
            <a:r>
              <a:rPr lang="ar-AE" b="1" dirty="0" smtClean="0">
                <a:solidFill>
                  <a:schemeClr val="bg1"/>
                </a:solidFill>
              </a:rPr>
              <a:t>جايي هالطفل يخلِّصنا بِجَسَدو الموجوع</a:t>
            </a:r>
            <a:br>
              <a:rPr lang="ar-AE" b="1" dirty="0" smtClean="0">
                <a:solidFill>
                  <a:schemeClr val="bg1"/>
                </a:solidFill>
              </a:rPr>
            </a:br>
            <a:r>
              <a:rPr lang="ar-AE" b="1" dirty="0" smtClean="0">
                <a:solidFill>
                  <a:schemeClr val="bg1"/>
                </a:solidFill>
              </a:rPr>
              <a:t>خلينا نركع ونصلّي ونضوّي دربو شموع</a:t>
            </a:r>
            <a:br>
              <a:rPr lang="ar-AE" b="1" dirty="0" smtClean="0">
                <a:solidFill>
                  <a:schemeClr val="bg1"/>
                </a:solidFill>
              </a:rPr>
            </a:br>
            <a:r>
              <a:rPr lang="ar-AE" b="1" dirty="0" smtClean="0">
                <a:solidFill>
                  <a:schemeClr val="bg1"/>
                </a:solidFill>
              </a:rPr>
              <a:t>يا هالريح هبّي وجنيّ وإنحني للمسيح</a:t>
            </a:r>
            <a:br>
              <a:rPr lang="ar-AE" b="1" dirty="0" smtClean="0">
                <a:solidFill>
                  <a:schemeClr val="bg1"/>
                </a:solidFill>
              </a:rPr>
            </a:br>
            <a:r>
              <a:rPr lang="ar-AE" b="1" dirty="0" smtClean="0">
                <a:solidFill>
                  <a:schemeClr val="bg1"/>
                </a:solidFill>
              </a:rPr>
              <a:t>كل الدنيي عم تندهلك يا يسوع </a:t>
            </a:r>
            <a:br>
              <a:rPr lang="ar-AE" b="1" dirty="0" smtClean="0">
                <a:solidFill>
                  <a:schemeClr val="bg1"/>
                </a:solidFill>
              </a:rPr>
            </a:br>
            <a:r>
              <a:rPr lang="ar-AE" b="1" dirty="0" smtClean="0">
                <a:solidFill>
                  <a:schemeClr val="bg1"/>
                </a:solidFill>
              </a:rPr>
              <a:t/>
            </a:r>
            <a:br>
              <a:rPr lang="ar-AE" b="1" dirty="0" smtClean="0">
                <a:solidFill>
                  <a:schemeClr val="bg1"/>
                </a:solidFill>
              </a:rPr>
            </a:br>
            <a:r>
              <a:rPr lang="ar-AE" b="1" dirty="0" smtClean="0">
                <a:solidFill>
                  <a:schemeClr val="bg1"/>
                </a:solidFill>
              </a:rPr>
              <a:t>منْ مغارة زغيري برداني غيِّرت وج الكون</a:t>
            </a:r>
            <a:br>
              <a:rPr lang="ar-AE" b="1" dirty="0" smtClean="0">
                <a:solidFill>
                  <a:schemeClr val="bg1"/>
                </a:solidFill>
              </a:rPr>
            </a:br>
            <a:r>
              <a:rPr lang="ar-AE" b="1" dirty="0" smtClean="0">
                <a:solidFill>
                  <a:schemeClr val="bg1"/>
                </a:solidFill>
              </a:rPr>
              <a:t>لا تاج ولا صولجان مرصّع بمية لون</a:t>
            </a:r>
            <a:br>
              <a:rPr lang="ar-AE" b="1" dirty="0" smtClean="0">
                <a:solidFill>
                  <a:schemeClr val="bg1"/>
                </a:solidFill>
              </a:rPr>
            </a:br>
            <a:r>
              <a:rPr lang="ar-AE" b="1" dirty="0" smtClean="0">
                <a:solidFill>
                  <a:schemeClr val="bg1"/>
                </a:solidFill>
              </a:rPr>
              <a:t>للفقرا للمحتاجين نازل إنتَ لهون</a:t>
            </a:r>
            <a:br>
              <a:rPr lang="ar-AE" b="1" dirty="0" smtClean="0">
                <a:solidFill>
                  <a:schemeClr val="bg1"/>
                </a:solidFill>
              </a:rPr>
            </a:br>
            <a:r>
              <a:rPr lang="ar-AE" b="1" dirty="0" smtClean="0">
                <a:solidFill>
                  <a:schemeClr val="bg1"/>
                </a:solidFill>
              </a:rPr>
              <a:t>يا مسيح إنت ملك الملوك يا مسيح</a:t>
            </a:r>
            <a:br>
              <a:rPr lang="ar-AE" b="1" dirty="0" smtClean="0">
                <a:solidFill>
                  <a:schemeClr val="bg1"/>
                </a:solidFill>
              </a:rPr>
            </a:br>
            <a:r>
              <a:rPr lang="ar-AE" b="1" dirty="0" smtClean="0">
                <a:solidFill>
                  <a:schemeClr val="bg1"/>
                </a:solidFill>
              </a:rPr>
              <a:t>كل الدنيي عم تندهلك يا يسوع </a:t>
            </a:r>
            <a:br>
              <a:rPr lang="ar-AE" b="1" dirty="0" smtClean="0">
                <a:solidFill>
                  <a:schemeClr val="bg1"/>
                </a:solidFill>
              </a:rPr>
            </a:br>
            <a:r>
              <a:rPr lang="ar-AE" b="1" dirty="0" smtClean="0">
                <a:solidFill>
                  <a:schemeClr val="bg1"/>
                </a:solidFill>
              </a:rPr>
              <a:t/>
            </a:r>
            <a:br>
              <a:rPr lang="ar-AE" b="1" dirty="0" smtClean="0">
                <a:solidFill>
                  <a:schemeClr val="bg1"/>
                </a:solidFill>
              </a:rPr>
            </a:br>
            <a:r>
              <a:rPr lang="ar-AE" b="1" dirty="0" smtClean="0">
                <a:solidFill>
                  <a:schemeClr val="bg1"/>
                </a:solidFill>
              </a:rPr>
              <a:t>يا مسيحي جبت الفرح للناس وللاولاد </a:t>
            </a:r>
            <a:br>
              <a:rPr lang="ar-AE" b="1" dirty="0" smtClean="0">
                <a:solidFill>
                  <a:schemeClr val="bg1"/>
                </a:solidFill>
              </a:rPr>
            </a:br>
            <a:r>
              <a:rPr lang="ar-AE" b="1" dirty="0" smtClean="0">
                <a:solidFill>
                  <a:schemeClr val="bg1"/>
                </a:solidFill>
              </a:rPr>
              <a:t>والنجمة ضوّا بينجرح تتزيّن الْعياد</a:t>
            </a:r>
            <a:br>
              <a:rPr lang="ar-AE" b="1" dirty="0" smtClean="0">
                <a:solidFill>
                  <a:schemeClr val="bg1"/>
                </a:solidFill>
              </a:rPr>
            </a:br>
            <a:r>
              <a:rPr lang="ar-AE" b="1" dirty="0" smtClean="0">
                <a:solidFill>
                  <a:schemeClr val="bg1"/>
                </a:solidFill>
              </a:rPr>
              <a:t>عهدك محبة وحرية ثورة وايام جداد</a:t>
            </a:r>
            <a:br>
              <a:rPr lang="ar-AE" b="1" dirty="0" smtClean="0">
                <a:solidFill>
                  <a:schemeClr val="bg1"/>
                </a:solidFill>
              </a:rPr>
            </a:br>
            <a:r>
              <a:rPr lang="ar-AE" b="1" dirty="0" smtClean="0">
                <a:solidFill>
                  <a:schemeClr val="bg1"/>
                </a:solidFill>
              </a:rPr>
              <a:t>يا مسيح ايمانن ل هالاولاد ما بزيح</a:t>
            </a:r>
            <a:br>
              <a:rPr lang="ar-AE" b="1" dirty="0" smtClean="0">
                <a:solidFill>
                  <a:schemeClr val="bg1"/>
                </a:solidFill>
              </a:rPr>
            </a:br>
            <a:r>
              <a:rPr lang="ar-AE" b="1" dirty="0" smtClean="0">
                <a:solidFill>
                  <a:schemeClr val="bg1"/>
                </a:solidFill>
              </a:rPr>
              <a:t>كل الدنيي عم تندهلك يا يسوع </a:t>
            </a:r>
            <a:br>
              <a:rPr lang="ar-AE" b="1" dirty="0" smtClean="0">
                <a:solidFill>
                  <a:schemeClr val="bg1"/>
                </a:solidFill>
              </a:rPr>
            </a:br>
            <a:r>
              <a:rPr lang="ar-AE" b="1" dirty="0" smtClean="0">
                <a:solidFill>
                  <a:schemeClr val="bg1"/>
                </a:solidFill>
              </a:rPr>
              <a:t/>
            </a:r>
            <a:br>
              <a:rPr lang="ar-AE" b="1" dirty="0" smtClean="0">
                <a:solidFill>
                  <a:schemeClr val="bg1"/>
                </a:solidFill>
              </a:rPr>
            </a:br>
            <a:r>
              <a:rPr lang="ar-AE" b="1" dirty="0" smtClean="0">
                <a:solidFill>
                  <a:schemeClr val="bg1"/>
                </a:solidFill>
              </a:rPr>
              <a:t>متوَّج بنار المحبة تتهدي المساكين</a:t>
            </a:r>
            <a:br>
              <a:rPr lang="ar-AE" b="1" dirty="0" smtClean="0">
                <a:solidFill>
                  <a:schemeClr val="bg1"/>
                </a:solidFill>
              </a:rPr>
            </a:br>
            <a:r>
              <a:rPr lang="ar-AE" b="1" dirty="0" smtClean="0">
                <a:solidFill>
                  <a:schemeClr val="bg1"/>
                </a:solidFill>
              </a:rPr>
              <a:t>مهما كانت دربك صعبة منمشيها ومش خايفين</a:t>
            </a:r>
            <a:br>
              <a:rPr lang="ar-AE" b="1" dirty="0" smtClean="0">
                <a:solidFill>
                  <a:schemeClr val="bg1"/>
                </a:solidFill>
              </a:rPr>
            </a:br>
            <a:r>
              <a:rPr lang="ar-AE" b="1" dirty="0" smtClean="0">
                <a:solidFill>
                  <a:schemeClr val="bg1"/>
                </a:solidFill>
              </a:rPr>
              <a:t>بميلادك الليلة كل الاولاد فرحانين</a:t>
            </a:r>
            <a:br>
              <a:rPr lang="ar-AE" b="1" dirty="0" smtClean="0">
                <a:solidFill>
                  <a:schemeClr val="bg1"/>
                </a:solidFill>
              </a:rPr>
            </a:br>
            <a:r>
              <a:rPr lang="ar-AE" b="1" dirty="0" smtClean="0">
                <a:solidFill>
                  <a:schemeClr val="bg1"/>
                </a:solidFill>
              </a:rPr>
              <a:t>يا مسيح إنتَ وحدك بتسكِّت صوت الريح</a:t>
            </a:r>
            <a:br>
              <a:rPr lang="ar-AE" b="1" dirty="0" smtClean="0">
                <a:solidFill>
                  <a:schemeClr val="bg1"/>
                </a:solidFill>
              </a:rPr>
            </a:br>
            <a:r>
              <a:rPr lang="ar-AE" b="1" dirty="0" smtClean="0">
                <a:solidFill>
                  <a:schemeClr val="bg1"/>
                </a:solidFill>
              </a:rPr>
              <a:t>كل الدنيي عم تندهلك يا يسوع 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12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كل الدنيي عم تندهلك يا يسوع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كل الدنيي عم تندهلك يا يسوع</dc:title>
  <dc:creator>mary</dc:creator>
  <cp:lastModifiedBy>mary</cp:lastModifiedBy>
  <cp:revision>4</cp:revision>
  <dcterms:created xsi:type="dcterms:W3CDTF">2020-01-14T16:38:19Z</dcterms:created>
  <dcterms:modified xsi:type="dcterms:W3CDTF">2020-01-14T19:05:03Z</dcterms:modified>
</cp:coreProperties>
</file>