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C0CF-2658-4789-BBCB-A3E7AB2193B6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E4870-4A4B-4597-8528-44F8695FDF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C0CF-2658-4789-BBCB-A3E7AB2193B6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E4870-4A4B-4597-8528-44F8695FDF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C0CF-2658-4789-BBCB-A3E7AB2193B6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E4870-4A4B-4597-8528-44F8695FDF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C0CF-2658-4789-BBCB-A3E7AB2193B6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E4870-4A4B-4597-8528-44F8695FDF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C0CF-2658-4789-BBCB-A3E7AB2193B6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E4870-4A4B-4597-8528-44F8695FDF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C0CF-2658-4789-BBCB-A3E7AB2193B6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E4870-4A4B-4597-8528-44F8695FDF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C0CF-2658-4789-BBCB-A3E7AB2193B6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E4870-4A4B-4597-8528-44F8695FDF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C0CF-2658-4789-BBCB-A3E7AB2193B6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E4870-4A4B-4597-8528-44F8695FDF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C0CF-2658-4789-BBCB-A3E7AB2193B6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E4870-4A4B-4597-8528-44F8695FDF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C0CF-2658-4789-BBCB-A3E7AB2193B6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E4870-4A4B-4597-8528-44F8695FDF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C0CF-2658-4789-BBCB-A3E7AB2193B6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E4870-4A4B-4597-8528-44F8695FDF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3C0CF-2658-4789-BBCB-A3E7AB2193B6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E4870-4A4B-4597-8528-44F8695FDF9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Child Is This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Что за Дитя в хлеву чужо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188641"/>
            <a:ext cx="6120680" cy="43204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Что за Дитя в хлеву чужом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3456384" cy="54006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1.</a:t>
            </a:r>
            <a:r>
              <a:rPr lang="ru-RU" sz="1600" b="1" dirty="0" smtClean="0">
                <a:solidFill>
                  <a:schemeClr val="bg1"/>
                </a:solidFill>
              </a:rPr>
              <a:t>Что за Дитя в хлеву чужом</a:t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Мария охраняет?</a:t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Небесный хор поёт о Нём,</a:t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А пастухи внимают.</a:t>
            </a:r>
            <a:br>
              <a:rPr lang="ru-RU" sz="1600" b="1" dirty="0" smtClean="0">
                <a:solidFill>
                  <a:schemeClr val="bg1"/>
                </a:solidFill>
              </a:rPr>
            </a:b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Припев: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Сей есть Христос Господь,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Пришедший в мир с небес высот,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Он нам Всевышним дан,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Спаситель</a:t>
            </a:r>
            <a:r>
              <a:rPr lang="ru-RU" sz="1600" b="1" dirty="0" smtClean="0">
                <a:solidFill>
                  <a:srgbClr val="FF0000"/>
                </a:solidFill>
              </a:rPr>
              <a:t>,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ru-RU" sz="1600" b="1" dirty="0" smtClean="0">
                <a:solidFill>
                  <a:srgbClr val="FF0000"/>
                </a:solidFill>
              </a:rPr>
              <a:t>Сын </a:t>
            </a:r>
            <a:r>
              <a:rPr lang="ru-RU" sz="1600" b="1" dirty="0" smtClean="0">
                <a:solidFill>
                  <a:srgbClr val="FF0000"/>
                </a:solidFill>
              </a:rPr>
              <a:t>Марии.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2. Зачем же в яслях Он лежит,</a:t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Где овцам корм давали?</a:t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Чтоб всякий мог у ног Его</a:t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Сложить свои печали.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/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/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3. Ему в дар золото и ладан,</a:t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И смирну принесите-</a:t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Он Царь царей, пред Ним скорей</a:t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Дверь сердца отворите.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13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Что за Дитя в хлеву чужом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 за Дитя в хлеву чужом</dc:title>
  <dc:creator>mary</dc:creator>
  <cp:lastModifiedBy>mary</cp:lastModifiedBy>
  <cp:revision>6</cp:revision>
  <dcterms:created xsi:type="dcterms:W3CDTF">2020-01-06T22:11:12Z</dcterms:created>
  <dcterms:modified xsi:type="dcterms:W3CDTF">2020-01-07T16:17:15Z</dcterms:modified>
</cp:coreProperties>
</file>