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2A92-6D0F-4980-A2D9-918C20F0EAAF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F4A3D-1E97-49F7-A383-13B5804DDA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ервый Ноэ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16632"/>
            <a:ext cx="3456384" cy="404664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Первый Ноэль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67744" y="620688"/>
            <a:ext cx="6264696" cy="482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1. Первый Ноэль, по словам ангелов, </a:t>
            </a: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Был встречен бедными пастухами в полях, где они лежали; </a:t>
            </a: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В полях, где они лежали, держа овец, </a:t>
            </a: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Холодной, зимней непроглядной ночью.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Рефрен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Ноэль, Ноэль, Ноэль, Ноэль,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Родился Царь Израиля.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Они взглянули вверх и увидели звезду,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Сияющую над ними далеко на востоке: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она струила по земле великое сияние,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 продолжалось день и ночь.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И к сиянию этой звезды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Три волхва пришли из дальнего края,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Чтобы найти Царя,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Они следовали за звездой.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Первый Ноэль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Ноэль</dc:title>
  <dc:creator>mary</dc:creator>
  <cp:lastModifiedBy>mary</cp:lastModifiedBy>
  <cp:revision>5</cp:revision>
  <dcterms:created xsi:type="dcterms:W3CDTF">2019-12-11T19:08:00Z</dcterms:created>
  <dcterms:modified xsi:type="dcterms:W3CDTF">2020-01-12T21:01:03Z</dcterms:modified>
</cp:coreProperties>
</file>