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0F49-A87E-41E7-8162-91145833B7F6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6EBE1-F771-4C74-B96B-F76A2845D8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ай Боже радости в ваш д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84776" cy="50648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Дай Боже радости в ваш дом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040560" cy="547260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</a:t>
            </a:r>
            <a:r>
              <a:rPr lang="ru-RU" sz="1400" b="1" dirty="0" smtClean="0">
                <a:solidFill>
                  <a:schemeClr val="bg1"/>
                </a:solidFill>
              </a:rPr>
              <a:t>Дай Боже радости в ваш дом,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Честные господа,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Ведь наступило Рождество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Спасителя Христа,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Сегодня Он родился чтобы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Дать путь верный нам: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az-Cyrl-AZ" sz="1400" b="1" dirty="0">
                <a:solidFill>
                  <a:srgbClr val="FF0000"/>
                </a:solidFill>
              </a:rPr>
              <a:t>Припев: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О, светлая, дивная весть,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ru-RU" sz="1400" b="1" dirty="0" smtClean="0">
                <a:solidFill>
                  <a:srgbClr val="FF0000"/>
                </a:solidFill>
              </a:rPr>
              <a:t>дивная весть,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О, светлая, дивная весть.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2. Малыш родился в Вифлееме,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В хлеве пастухов,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И положила Его Мать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В кормушку для коров,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Лежал Он на обычном сене,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Хоть и был Он Бог: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3. Явился ангел светлый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От Господа с небес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И пастухам об этом 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Принёс благую весть,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Что Божий Сын рождён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Недалеко от этих мест: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4. «Не бойтесь», - ангел им сказал,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«Для страха нет причин»,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От Светлой Чистой Девы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Христос пришёл в наш мир,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Спасти всех верящих в Него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От власти князя тьмы»: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5. Заслышав эту весть,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Возликовали пастухи,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И в тот же миг оставили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Они стада свои,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Пошли скорее в Вифлеем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Чтоб То Дитя найти: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6. Но вот, когда пришли в то место,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Где Младенец спал,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Нашли Его в простых яслях,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На сене для скота;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Молилась Мать Его Мария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</a:rPr>
              <a:t>Богу в Небесах: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endParaRPr lang="en-US" sz="1000" b="1" dirty="0">
              <a:solidFill>
                <a:schemeClr val="bg1"/>
              </a:solidFill>
            </a:endParaRPr>
          </a:p>
          <a:p>
            <a:pPr algn="l"/>
            <a:r>
              <a:rPr lang="ru-RU" sz="1200" b="1" dirty="0" smtClean="0">
                <a:solidFill>
                  <a:schemeClr val="bg1"/>
                </a:solidFill>
              </a:rPr>
              <a:t>7. Так пойте Господу хвалу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</a:rPr>
              <a:t>Все те, кто слышал нас,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И братски обнимите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</a:rPr>
              <a:t>Друг друга в этот час;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>Пусть гонит все заботы прочь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r>
              <a:rPr lang="ru-RU" sz="1200" b="1" dirty="0" smtClean="0">
                <a:solidFill>
                  <a:schemeClr val="bg1"/>
                </a:solidFill>
              </a:rPr>
              <a:t>О Рождестве рассказ:</a:t>
            </a:r>
            <a:r>
              <a:rPr lang="en-US" sz="1200" b="1" dirty="0" smtClean="0">
                <a:solidFill>
                  <a:schemeClr val="bg1"/>
                </a:solidFill>
              </a:rPr>
              <a:t> 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Дай Боже радости в ваш дом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Дай Боже радости в ваш дом</dc:title>
  <dc:creator>mary</dc:creator>
  <cp:lastModifiedBy>mary</cp:lastModifiedBy>
  <cp:revision>4</cp:revision>
  <dcterms:created xsi:type="dcterms:W3CDTF">2020-01-14T17:04:43Z</dcterms:created>
  <dcterms:modified xsi:type="dcterms:W3CDTF">2020-01-14T19:38:43Z</dcterms:modified>
</cp:coreProperties>
</file>