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9AF28-C6C4-4060-BD6B-BB78D017F4D2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FA314-793D-42D7-BEF9-8351CE5AC8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от волхвы с Востока ид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20680" cy="4046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Вот волхвы с Востока идут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2880320" cy="568863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Вот волхвы с Востока идут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Взяв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дары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глядя на труд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Чрез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пустыню к Божьему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Сыну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Долгий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свершают путь.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О</a:t>
            </a:r>
            <a:r>
              <a:rPr lang="ru-RU" sz="1800" b="1" dirty="0" smtClean="0">
                <a:solidFill>
                  <a:srgbClr val="FF0000"/>
                </a:solidFill>
              </a:rPr>
              <a:t>, чудная волхвов звезда!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Ты </a:t>
            </a:r>
            <a:r>
              <a:rPr lang="ru-RU" sz="1800" b="1" dirty="0" smtClean="0">
                <a:solidFill>
                  <a:srgbClr val="FF0000"/>
                </a:solidFill>
              </a:rPr>
              <a:t>светила им тогда.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Просвещая</a:t>
            </a:r>
            <a:r>
              <a:rPr lang="ru-RU" sz="1800" b="1" dirty="0" smtClean="0">
                <a:solidFill>
                  <a:srgbClr val="FF0000"/>
                </a:solidFill>
              </a:rPr>
              <a:t>, ободряя,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Нас </a:t>
            </a:r>
            <a:r>
              <a:rPr lang="ru-RU" sz="1800" b="1" dirty="0" smtClean="0">
                <a:solidFill>
                  <a:srgbClr val="FF0000"/>
                </a:solidFill>
              </a:rPr>
              <a:t>веди к ногам Христа.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Вифлееме Царь нам рожден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Золотом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почтим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трон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Вековечно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бесконечно 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Царствовать будет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Ладан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дар несу я Христу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небес пришёл в нищету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Песнопенья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моленья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идут к Нему.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Смирны горькой запах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Младенцу в знак роковой: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виновных умерщвленный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Ляжет во гроб чужой.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Славен Он, Воскресший Господь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Бог страдал за народ.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Аллилуйя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Аллилуйя!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Ему поет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Вот волхвы с Востока идут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волхвы с Востока идут</dc:title>
  <dc:creator>mary</dc:creator>
  <cp:lastModifiedBy>mary</cp:lastModifiedBy>
  <cp:revision>9</cp:revision>
  <dcterms:created xsi:type="dcterms:W3CDTF">2019-12-31T20:11:52Z</dcterms:created>
  <dcterms:modified xsi:type="dcterms:W3CDTF">2020-01-01T19:37:42Z</dcterms:modified>
</cp:coreProperties>
</file>