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24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BEA3A-EC40-4E5B-B8F5-9E73EB35C15A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5698-B2F7-40D5-9980-C1390FE9A4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BEA3A-EC40-4E5B-B8F5-9E73EB35C15A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5698-B2F7-40D5-9980-C1390FE9A4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BEA3A-EC40-4E5B-B8F5-9E73EB35C15A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5698-B2F7-40D5-9980-C1390FE9A4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BEA3A-EC40-4E5B-B8F5-9E73EB35C15A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5698-B2F7-40D5-9980-C1390FE9A4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BEA3A-EC40-4E5B-B8F5-9E73EB35C15A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5698-B2F7-40D5-9980-C1390FE9A4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BEA3A-EC40-4E5B-B8F5-9E73EB35C15A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5698-B2F7-40D5-9980-C1390FE9A4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BEA3A-EC40-4E5B-B8F5-9E73EB35C15A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5698-B2F7-40D5-9980-C1390FE9A4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BEA3A-EC40-4E5B-B8F5-9E73EB35C15A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5698-B2F7-40D5-9980-C1390FE9A4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BEA3A-EC40-4E5B-B8F5-9E73EB35C15A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5698-B2F7-40D5-9980-C1390FE9A4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BEA3A-EC40-4E5B-B8F5-9E73EB35C15A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5698-B2F7-40D5-9980-C1390FE9A4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BEA3A-EC40-4E5B-B8F5-9E73EB35C15A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5698-B2F7-40D5-9980-C1390FE9A4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DBEA3A-EC40-4E5B-B8F5-9E73EB35C15A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1A5698-B2F7-40D5-9980-C1390FE9A4D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Come, Every Soul By Sin Oppressed.jpg"/>
          <p:cNvPicPr>
            <a:picLocks noChangeAspect="1"/>
          </p:cNvPicPr>
          <p:nvPr userDrawn="1"/>
        </p:nvPicPr>
        <p:blipFill>
          <a:blip r:embed="rId13">
            <a:lum bright="3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6400" y="1"/>
            <a:ext cx="5791200" cy="5334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Yemwe</a:t>
            </a:r>
            <a:r>
              <a:rPr lang="en-US" b="1" dirty="0" smtClean="0"/>
              <a:t> </a:t>
            </a:r>
            <a:r>
              <a:rPr lang="en-US" b="1" dirty="0" err="1" smtClean="0"/>
              <a:t>mwes</a:t>
            </a:r>
            <a:r>
              <a:rPr lang="en-US" b="1" dirty="0" smtClean="0"/>
              <a:t>' </a:t>
            </a:r>
            <a:r>
              <a:rPr lang="en-US" b="1" dirty="0" err="1" smtClean="0"/>
              <a:t>abananiwe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1371600"/>
            <a:ext cx="8686800" cy="5029200"/>
          </a:xfrm>
        </p:spPr>
        <p:txBody>
          <a:bodyPr numCol="2">
            <a:noAutofit/>
          </a:bodyPr>
          <a:lstStyle/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1. </a:t>
            </a:r>
            <a:r>
              <a:rPr lang="en-US" sz="1800" b="1" dirty="0" err="1" smtClean="0">
                <a:solidFill>
                  <a:schemeClr val="tx1"/>
                </a:solidFill>
              </a:rPr>
              <a:t>Yemwe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mwes</a:t>
            </a:r>
            <a:r>
              <a:rPr lang="en-US" sz="1800" b="1" dirty="0" smtClean="0">
                <a:solidFill>
                  <a:schemeClr val="tx1"/>
                </a:solidFill>
              </a:rPr>
              <a:t>' </a:t>
            </a:r>
            <a:r>
              <a:rPr lang="en-US" sz="1800" b="1" dirty="0" err="1" smtClean="0">
                <a:solidFill>
                  <a:schemeClr val="tx1"/>
                </a:solidFill>
              </a:rPr>
              <a:t>abananiwe</a:t>
            </a:r>
            <a:r>
              <a:rPr lang="en-US" sz="1800" b="1" dirty="0" smtClean="0">
                <a:solidFill>
                  <a:schemeClr val="tx1"/>
                </a:solidFill>
              </a:rPr>
              <a:t>, 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Abaremerewe</a:t>
            </a:r>
            <a:r>
              <a:rPr lang="en-US" sz="1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Ni </a:t>
            </a:r>
            <a:r>
              <a:rPr lang="en-US" sz="1800" b="1" dirty="0" err="1" smtClean="0">
                <a:solidFill>
                  <a:schemeClr val="tx1"/>
                </a:solidFill>
              </a:rPr>
              <a:t>muze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kuri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Kristo</a:t>
            </a:r>
            <a:r>
              <a:rPr lang="en-US" sz="1800" b="1" dirty="0" smtClean="0">
                <a:solidFill>
                  <a:schemeClr val="tx1"/>
                </a:solidFill>
              </a:rPr>
              <a:t>, 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Arabaruhura</a:t>
            </a:r>
            <a:r>
              <a:rPr lang="en-US" sz="18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smtClean="0">
                <a:solidFill>
                  <a:srgbClr val="FF0000"/>
                </a:solidFill>
              </a:rPr>
              <a:t>Ref</a:t>
            </a:r>
          </a:p>
          <a:p>
            <a:pPr algn="l"/>
            <a:r>
              <a:rPr lang="en-US" sz="1800" b="1" dirty="0" err="1" smtClean="0">
                <a:solidFill>
                  <a:srgbClr val="FF0000"/>
                </a:solidFill>
              </a:rPr>
              <a:t>Mumwizere</a:t>
            </a:r>
            <a:r>
              <a:rPr lang="en-US" sz="1800" b="1" dirty="0" smtClean="0">
                <a:solidFill>
                  <a:srgbClr val="FF0000"/>
                </a:solidFill>
              </a:rPr>
              <a:t>, </a:t>
            </a:r>
            <a:r>
              <a:rPr lang="en-US" sz="1800" b="1" dirty="0" err="1" smtClean="0">
                <a:solidFill>
                  <a:srgbClr val="FF0000"/>
                </a:solidFill>
              </a:rPr>
              <a:t>mumwizere</a:t>
            </a:r>
            <a:r>
              <a:rPr lang="en-US" sz="1800" b="1" dirty="0" smtClean="0">
                <a:solidFill>
                  <a:srgbClr val="FF0000"/>
                </a:solidFill>
              </a:rPr>
              <a:t>, </a:t>
            </a:r>
          </a:p>
          <a:p>
            <a:pPr algn="l"/>
            <a:r>
              <a:rPr lang="en-US" sz="1800" b="1" dirty="0" err="1" smtClean="0">
                <a:solidFill>
                  <a:srgbClr val="FF0000"/>
                </a:solidFill>
              </a:rPr>
              <a:t>Mwizere</a:t>
            </a:r>
            <a:r>
              <a:rPr lang="en-US" sz="1800" b="1" dirty="0" smtClean="0">
                <a:solidFill>
                  <a:srgbClr val="FF0000"/>
                </a:solidFill>
              </a:rPr>
              <a:t> </a:t>
            </a:r>
            <a:r>
              <a:rPr lang="en-US" sz="1800" b="1" dirty="0" err="1" smtClean="0">
                <a:solidFill>
                  <a:srgbClr val="FF0000"/>
                </a:solidFill>
              </a:rPr>
              <a:t>Yesu</a:t>
            </a:r>
            <a:r>
              <a:rPr lang="en-US" sz="1800" b="1" dirty="0" smtClean="0">
                <a:solidFill>
                  <a:srgbClr val="FF0000"/>
                </a:solidFill>
              </a:rPr>
              <a:t>:</a:t>
            </a:r>
          </a:p>
          <a:p>
            <a:pPr algn="l"/>
            <a:r>
              <a:rPr lang="en-US" sz="1800" b="1" dirty="0" err="1" smtClean="0">
                <a:solidFill>
                  <a:srgbClr val="FF0000"/>
                </a:solidFill>
              </a:rPr>
              <a:t>Aravuna</a:t>
            </a:r>
            <a:r>
              <a:rPr lang="en-US" sz="1800" b="1" dirty="0" smtClean="0">
                <a:solidFill>
                  <a:srgbClr val="FF0000"/>
                </a:solidFill>
              </a:rPr>
              <a:t> </a:t>
            </a:r>
            <a:r>
              <a:rPr lang="en-US" sz="1800" b="1" dirty="0" err="1" smtClean="0">
                <a:solidFill>
                  <a:srgbClr val="FF0000"/>
                </a:solidFill>
              </a:rPr>
              <a:t>arakiza</a:t>
            </a:r>
            <a:r>
              <a:rPr lang="en-US" sz="1800" b="1" dirty="0" smtClean="0">
                <a:solidFill>
                  <a:srgbClr val="FF0000"/>
                </a:solidFill>
              </a:rPr>
              <a:t> </a:t>
            </a:r>
          </a:p>
          <a:p>
            <a:pPr algn="l"/>
            <a:r>
              <a:rPr lang="en-US" sz="1800" b="1" dirty="0" err="1" smtClean="0">
                <a:solidFill>
                  <a:srgbClr val="FF0000"/>
                </a:solidFill>
              </a:rPr>
              <a:t>Ibibi</a:t>
            </a:r>
            <a:r>
              <a:rPr lang="en-US" sz="1800" b="1" dirty="0" smtClean="0">
                <a:solidFill>
                  <a:srgbClr val="FF0000"/>
                </a:solidFill>
              </a:rPr>
              <a:t> </a:t>
            </a:r>
            <a:r>
              <a:rPr lang="en-US" sz="1800" b="1" dirty="0" err="1" smtClean="0">
                <a:solidFill>
                  <a:srgbClr val="FF0000"/>
                </a:solidFill>
              </a:rPr>
              <a:t>vyacu</a:t>
            </a:r>
            <a:r>
              <a:rPr lang="en-US" sz="1800" b="1" dirty="0" smtClean="0">
                <a:solidFill>
                  <a:srgbClr val="FF0000"/>
                </a:solidFill>
              </a:rPr>
              <a:t>.</a:t>
            </a:r>
          </a:p>
          <a:p>
            <a:pPr algn="l"/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2. </a:t>
            </a:r>
            <a:r>
              <a:rPr lang="en-US" sz="1800" b="1" dirty="0" err="1" smtClean="0">
                <a:solidFill>
                  <a:schemeClr val="tx1"/>
                </a:solidFill>
              </a:rPr>
              <a:t>Yatanz</a:t>
            </a:r>
            <a:r>
              <a:rPr lang="en-US" sz="1800" b="1" dirty="0" smtClean="0">
                <a:solidFill>
                  <a:schemeClr val="tx1"/>
                </a:solidFill>
              </a:rPr>
              <a:t>' </a:t>
            </a:r>
            <a:r>
              <a:rPr lang="en-US" sz="1800" b="1" dirty="0" err="1" smtClean="0">
                <a:solidFill>
                  <a:schemeClr val="tx1"/>
                </a:solidFill>
              </a:rPr>
              <a:t>ubugingo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bgiwe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Ngw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adukiz</a:t>
            </a:r>
            <a:r>
              <a:rPr lang="en-US" sz="1800" b="1" dirty="0" smtClean="0">
                <a:solidFill>
                  <a:schemeClr val="tx1"/>
                </a:solidFill>
              </a:rPr>
              <a:t>' </a:t>
            </a:r>
            <a:r>
              <a:rPr lang="en-US" sz="1800" b="1" dirty="0" err="1" smtClean="0">
                <a:solidFill>
                  <a:schemeClr val="tx1"/>
                </a:solidFill>
              </a:rPr>
              <a:t>ivyaha</a:t>
            </a:r>
            <a:r>
              <a:rPr lang="en-US" sz="1800" b="1" dirty="0" smtClean="0">
                <a:solidFill>
                  <a:schemeClr val="tx1"/>
                </a:solidFill>
              </a:rPr>
              <a:t>, 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Yavuy</a:t>
            </a:r>
            <a:r>
              <a:rPr lang="en-US" sz="1800" b="1" dirty="0" smtClean="0">
                <a:solidFill>
                  <a:schemeClr val="tx1"/>
                </a:solidFill>
              </a:rPr>
              <a:t>' </a:t>
            </a:r>
            <a:r>
              <a:rPr lang="en-US" sz="1800" b="1" dirty="0" err="1" smtClean="0">
                <a:solidFill>
                  <a:schemeClr val="tx1"/>
                </a:solidFill>
              </a:rPr>
              <a:t>amaraso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yiwe</a:t>
            </a:r>
            <a:r>
              <a:rPr lang="en-US" sz="1800" b="1" dirty="0" smtClean="0">
                <a:solidFill>
                  <a:schemeClr val="tx1"/>
                </a:solidFill>
              </a:rPr>
              <a:t>, 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Atwoza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derere</a:t>
            </a:r>
            <a:r>
              <a:rPr lang="en-US" sz="18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3</a:t>
            </a:r>
            <a:r>
              <a:rPr lang="en-US" sz="1800" b="1" dirty="0" smtClean="0">
                <a:solidFill>
                  <a:schemeClr val="tx1"/>
                </a:solidFill>
              </a:rPr>
              <a:t>. Ni we </a:t>
            </a:r>
            <a:r>
              <a:rPr lang="en-US" sz="1800" b="1" dirty="0" err="1" smtClean="0">
                <a:solidFill>
                  <a:schemeClr val="tx1"/>
                </a:solidFill>
              </a:rPr>
              <a:t>ni</a:t>
            </a:r>
            <a:r>
              <a:rPr lang="en-US" sz="1800" b="1" dirty="0" smtClean="0">
                <a:solidFill>
                  <a:schemeClr val="tx1"/>
                </a:solidFill>
              </a:rPr>
              <a:t> w' </a:t>
            </a:r>
            <a:r>
              <a:rPr lang="en-US" sz="1800" b="1" dirty="0" err="1" smtClean="0">
                <a:solidFill>
                  <a:schemeClr val="tx1"/>
                </a:solidFill>
              </a:rPr>
              <a:t>aturoresha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Mu </a:t>
            </a:r>
            <a:r>
              <a:rPr lang="en-US" sz="1800" b="1" dirty="0" err="1" smtClean="0">
                <a:solidFill>
                  <a:schemeClr val="tx1"/>
                </a:solidFill>
              </a:rPr>
              <a:t>nzira</a:t>
            </a:r>
            <a:r>
              <a:rPr lang="en-US" sz="1800" b="1" dirty="0" smtClean="0">
                <a:solidFill>
                  <a:schemeClr val="tx1"/>
                </a:solidFill>
              </a:rPr>
              <a:t> y' </a:t>
            </a:r>
            <a:r>
              <a:rPr lang="en-US" sz="1800" b="1" dirty="0" err="1" smtClean="0">
                <a:solidFill>
                  <a:schemeClr val="tx1"/>
                </a:solidFill>
              </a:rPr>
              <a:t>Imana</a:t>
            </a:r>
            <a:r>
              <a:rPr lang="en-US" sz="1800" b="1" dirty="0" smtClean="0">
                <a:solidFill>
                  <a:schemeClr val="tx1"/>
                </a:solidFill>
              </a:rPr>
              <a:t>, 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Mubanguke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kumwizera</a:t>
            </a:r>
            <a:r>
              <a:rPr lang="en-US" sz="1800" b="1" dirty="0" smtClean="0">
                <a:solidFill>
                  <a:schemeClr val="tx1"/>
                </a:solidFill>
              </a:rPr>
              <a:t>, 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Mumukurikire</a:t>
            </a:r>
            <a:r>
              <a:rPr lang="en-US" sz="18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4. </a:t>
            </a:r>
            <a:r>
              <a:rPr lang="en-US" sz="1800" b="1" dirty="0" err="1" smtClean="0">
                <a:solidFill>
                  <a:schemeClr val="tx1"/>
                </a:solidFill>
              </a:rPr>
              <a:t>Muze</a:t>
            </a:r>
            <a:r>
              <a:rPr lang="en-US" sz="1800" b="1" dirty="0" smtClean="0">
                <a:solidFill>
                  <a:schemeClr val="tx1"/>
                </a:solidFill>
              </a:rPr>
              <a:t>, </a:t>
            </a:r>
            <a:r>
              <a:rPr lang="en-US" sz="1800" b="1" dirty="0" err="1" smtClean="0">
                <a:solidFill>
                  <a:schemeClr val="tx1"/>
                </a:solidFill>
              </a:rPr>
              <a:t>muze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mukorane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Mw </a:t>
            </a:r>
            <a:r>
              <a:rPr lang="en-US" sz="1800" b="1" dirty="0" err="1" smtClean="0">
                <a:solidFill>
                  <a:schemeClr val="tx1"/>
                </a:solidFill>
              </a:rPr>
              <a:t>ishengero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ryiwe</a:t>
            </a:r>
            <a:r>
              <a:rPr lang="en-US" sz="1800" b="1" dirty="0" smtClean="0">
                <a:solidFill>
                  <a:schemeClr val="tx1"/>
                </a:solidFill>
              </a:rPr>
              <a:t>; 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Nuko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muzomushimira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Mw </a:t>
            </a:r>
            <a:r>
              <a:rPr lang="en-US" sz="1800" b="1" dirty="0" err="1" smtClean="0">
                <a:solidFill>
                  <a:schemeClr val="tx1"/>
                </a:solidFill>
              </a:rPr>
              <a:t>ijuru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kuri</a:t>
            </a:r>
            <a:r>
              <a:rPr lang="en-US" sz="1800" b="1" dirty="0" smtClean="0">
                <a:solidFill>
                  <a:schemeClr val="tx1"/>
                </a:solidFill>
              </a:rPr>
              <a:t> we.</a:t>
            </a:r>
          </a:p>
          <a:p>
            <a:pPr algn="l"/>
            <a:endParaRPr lang="en-US" sz="18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358</TotalTime>
  <Words>88</Words>
  <Application>Microsoft Office PowerPoint</Application>
  <PresentationFormat>On-screen Show (4:3)</PresentationFormat>
  <Paragraphs>25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Yemwe mwes' abananiwe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Yemwe mwes' abananiwe  Kinyarwanda</dc:title>
  <dc:creator>FRONT</dc:creator>
  <cp:lastModifiedBy>admin</cp:lastModifiedBy>
  <cp:revision>7</cp:revision>
  <dcterms:created xsi:type="dcterms:W3CDTF">2024-04-27T18:30:45Z</dcterms:created>
  <dcterms:modified xsi:type="dcterms:W3CDTF">2026-08-24T16:22:35Z</dcterms:modified>
</cp:coreProperties>
</file>