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46599-F85C-4B6D-A468-7A17D0D7301B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2C7C1-5851-46E8-B76D-6D79CC9F716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gather together to ask the Lord's blessing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2747798" y="1196752"/>
            <a:ext cx="6396202" cy="479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r treten zum Bete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Wir</a:t>
            </a:r>
            <a:r>
              <a:rPr lang="en-US" b="1" dirty="0" smtClean="0"/>
              <a:t> </a:t>
            </a:r>
            <a:r>
              <a:rPr lang="en-US" b="1" dirty="0" err="1" smtClean="0"/>
              <a:t>treten</a:t>
            </a:r>
            <a:r>
              <a:rPr lang="en-US" b="1" dirty="0" smtClean="0"/>
              <a:t> </a:t>
            </a:r>
            <a:r>
              <a:rPr lang="en-US" b="1" dirty="0" err="1" smtClean="0"/>
              <a:t>zum</a:t>
            </a:r>
            <a:r>
              <a:rPr lang="en-US" b="1" dirty="0" smtClean="0"/>
              <a:t> </a:t>
            </a:r>
            <a:r>
              <a:rPr lang="en-US" b="1" dirty="0" err="1" smtClean="0"/>
              <a:t>Beten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5616624" cy="532859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 treten zum Beten vor Gott, den Gerechten.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schaltet und waltet mit strengem Gericht.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laß von den Schlechten die Guten nicht knechten.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Name sei gelobt! Herr, vergiß unser nicht!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Im Streite zur Seite ist Gott uns gestanden.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wollte, es sollte das Recht siegreich sein.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war, kaum begonnen, der Kampf schon gewonnen.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Du, Gott, warst mit uns! Der Sieg war ja dein!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Wir loben dich droben, du Lenker der Welten,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flehen: mögst stehen uns fernerhin bei,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deine Gemeinde nicht Opfer der Feinde.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Name sei gelobt! O Herr, mach uns frei!</a:t>
            </a:r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Wir treten zum Beten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treten zum Beten</dc:title>
  <dc:creator>mary</dc:creator>
  <cp:lastModifiedBy>mary</cp:lastModifiedBy>
  <cp:revision>5</cp:revision>
  <dcterms:created xsi:type="dcterms:W3CDTF">2020-01-26T19:57:01Z</dcterms:created>
  <dcterms:modified xsi:type="dcterms:W3CDTF">2020-01-26T21:11:03Z</dcterms:modified>
</cp:coreProperties>
</file>