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7991-C256-4FA0-B8FF-81343A7FBB88}" type="datetimeFigureOut">
              <a:rPr lang="en-US" smtClean="0"/>
              <a:pPr/>
              <a:t>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EBB54-13E4-46F5-8E8B-54840C3B91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r sind drei Könige aus dem Morgen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8352928" cy="578495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Wir sind drei Könige aus dem Morgenland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7848872" cy="5328592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sind drei Könige aus dem Morgenland,  Bringen Gaben aus der Ferne,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 Feld und Quelle, Moor und Berg  Folgen wir jenem Stern.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Kehrvers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Oh Stern des Wunders, Stern der Nacht, Stern mit heller königlicher Schönheit,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Westwärts führend, weiter voran, Führe uns zu deinem vollkommenen Licht.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Geboren ist ein König auf Bethlehems Boden, Gold bringe ich, um Ihn nochmals zu krönen,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König auf ewig, unaufhörlich, Über uns alle zu herrschen.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Weihrauch anzubieten habe ich, Weihrauch ist einer Gottheit nah,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Gebet und Preis, alle erheben ihre Stimmen, Beten ihn an, Gott in der Höhe.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Myrrhe kommt von mir, ihr bitterer Duft Atmet ein Leben von angesammelter Düsterkeit;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Trauern, Seufzen, Bluten, Sterben, Versiegelt in dem eiskalten Grab.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Glorreich nun, seht Ihn sich erheben; König und Gott und Opfer;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Halleluja, Halleluja, Tönt es über Erde und Himmel.</a:t>
            </a:r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6056" y="9087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Wir sind drei Könige aus dem Morgenland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sind drei Könige</dc:title>
  <dc:creator>mary</dc:creator>
  <cp:lastModifiedBy>mary</cp:lastModifiedBy>
  <cp:revision>4</cp:revision>
  <dcterms:created xsi:type="dcterms:W3CDTF">2019-12-31T20:04:08Z</dcterms:created>
  <dcterms:modified xsi:type="dcterms:W3CDTF">2020-01-01T19:48:29Z</dcterms:modified>
</cp:coreProperties>
</file>