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9DD45-C48C-465E-BC70-E338A5C2993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791BC-EFBC-4A6E-9298-F5CA6772DE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lch' Kind ist d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332656"/>
            <a:ext cx="4248472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Welch' Kind </a:t>
            </a:r>
            <a:r>
              <a:rPr lang="en-US" b="1" dirty="0" err="1" smtClean="0">
                <a:solidFill>
                  <a:schemeClr val="bg1"/>
                </a:solidFill>
              </a:rPr>
              <a:t>ist</a:t>
            </a:r>
            <a:r>
              <a:rPr lang="en-US" b="1" dirty="0" smtClean="0">
                <a:solidFill>
                  <a:schemeClr val="bg1"/>
                </a:solidFill>
              </a:rPr>
              <a:t> das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7272808" cy="475252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Welch  Kind  </a:t>
            </a:r>
            <a:r>
              <a:rPr lang="de-DE" sz="1800" b="1" dirty="0" smtClean="0">
                <a:solidFill>
                  <a:schemeClr val="bg1"/>
                </a:solidFill>
              </a:rPr>
              <a:t>ist </a:t>
            </a:r>
            <a:r>
              <a:rPr lang="de-DE" sz="1800" b="1" dirty="0" smtClean="0">
                <a:solidFill>
                  <a:schemeClr val="bg1"/>
                </a:solidFill>
              </a:rPr>
              <a:t>dies, es ruht so still, Maria wiegt es leise.                               </a:t>
            </a:r>
            <a:r>
              <a:rPr lang="de-DE" sz="1800" b="1" dirty="0" smtClean="0">
                <a:solidFill>
                  <a:schemeClr val="bg1"/>
                </a:solidFill>
              </a:rPr>
              <a:t>Die  Engel  singen ihm  ihre  Lieder, </a:t>
            </a:r>
            <a:r>
              <a:rPr lang="de-DE" sz="1800" b="1" dirty="0" smtClean="0">
                <a:solidFill>
                  <a:schemeClr val="bg1"/>
                </a:solidFill>
              </a:rPr>
              <a:t>Hirten </a:t>
            </a:r>
            <a:r>
              <a:rPr lang="de-DE" sz="1800" b="1" dirty="0" smtClean="0">
                <a:solidFill>
                  <a:schemeClr val="bg1"/>
                </a:solidFill>
              </a:rPr>
              <a:t> wachen weise.                                Dies, dies ist Christ der  Herr dem  Hirten  dienen  und  Engel  </a:t>
            </a:r>
            <a:r>
              <a:rPr lang="de-DE" sz="1800" b="1" dirty="0" smtClean="0">
                <a:solidFill>
                  <a:schemeClr val="bg1"/>
                </a:solidFill>
              </a:rPr>
              <a:t>singen</a:t>
            </a:r>
            <a:r>
              <a:rPr lang="de-DE" sz="1800" b="1" dirty="0" smtClean="0">
                <a:solidFill>
                  <a:schemeClr val="bg1"/>
                </a:solidFill>
              </a:rPr>
              <a:t>                     </a:t>
            </a:r>
            <a:r>
              <a:rPr lang="de-DE" sz="1800" b="1" dirty="0" smtClean="0">
                <a:solidFill>
                  <a:schemeClr val="bg1"/>
                </a:solidFill>
              </a:rPr>
              <a:t>Eilt, eilt und preiset laut, </a:t>
            </a:r>
            <a:r>
              <a:rPr lang="de-DE" sz="1800" b="1" dirty="0" smtClean="0">
                <a:solidFill>
                  <a:schemeClr val="bg1"/>
                </a:solidFill>
              </a:rPr>
              <a:t>das Kind, </a:t>
            </a:r>
            <a:r>
              <a:rPr lang="de-DE" sz="1800" b="1" dirty="0" smtClean="0">
                <a:solidFill>
                  <a:schemeClr val="bg1"/>
                </a:solidFill>
              </a:rPr>
              <a:t>den  </a:t>
            </a:r>
            <a:r>
              <a:rPr lang="de-DE" sz="1800" b="1" dirty="0" smtClean="0">
                <a:solidFill>
                  <a:schemeClr val="bg1"/>
                </a:solidFill>
              </a:rPr>
              <a:t>Sohn </a:t>
            </a:r>
            <a:r>
              <a:rPr lang="de-DE" sz="1800" b="1" dirty="0" smtClean="0">
                <a:solidFill>
                  <a:schemeClr val="bg1"/>
                </a:solidFill>
              </a:rPr>
              <a:t> Marias</a:t>
            </a:r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Warum </a:t>
            </a:r>
            <a:r>
              <a:rPr lang="de-DE" sz="1800" b="1" dirty="0" smtClean="0">
                <a:solidFill>
                  <a:schemeClr val="bg1"/>
                </a:solidFill>
              </a:rPr>
              <a:t> liegt er an solchem  Ort wo Ochs und </a:t>
            </a:r>
            <a:r>
              <a:rPr lang="de-DE" sz="1800" b="1" dirty="0" smtClean="0">
                <a:solidFill>
                  <a:schemeClr val="bg1"/>
                </a:solidFill>
              </a:rPr>
              <a:t>Esel </a:t>
            </a:r>
            <a:r>
              <a:rPr lang="de-DE" sz="1800" b="1" dirty="0" smtClean="0">
                <a:solidFill>
                  <a:schemeClr val="bg1"/>
                </a:solidFill>
              </a:rPr>
              <a:t> </a:t>
            </a:r>
            <a:r>
              <a:rPr lang="de-DE" sz="1800" b="1" dirty="0" smtClean="0">
                <a:solidFill>
                  <a:schemeClr val="bg1"/>
                </a:solidFill>
              </a:rPr>
              <a:t>nur </a:t>
            </a:r>
            <a:r>
              <a:rPr lang="de-DE" sz="1800" b="1" dirty="0" smtClean="0">
                <a:solidFill>
                  <a:schemeClr val="bg1"/>
                </a:solidFill>
              </a:rPr>
              <a:t>wachen.                       Ihr Guten  </a:t>
            </a:r>
            <a:r>
              <a:rPr lang="de-DE" sz="1800" b="1" dirty="0" smtClean="0">
                <a:solidFill>
                  <a:schemeClr val="bg1"/>
                </a:solidFill>
              </a:rPr>
              <a:t>Christen, fürchtet  </a:t>
            </a:r>
            <a:r>
              <a:rPr lang="de-DE" sz="1800" b="1" dirty="0" smtClean="0">
                <a:solidFill>
                  <a:schemeClr val="bg1"/>
                </a:solidFill>
              </a:rPr>
              <a:t>nicht </a:t>
            </a:r>
            <a:r>
              <a:rPr lang="de-DE" sz="1800" b="1" dirty="0" smtClean="0">
                <a:solidFill>
                  <a:schemeClr val="bg1"/>
                </a:solidFill>
              </a:rPr>
              <a:t>und betet für die  Schwachen </a:t>
            </a:r>
            <a:r>
              <a:rPr lang="de-DE" sz="1800" b="1" dirty="0" smtClean="0">
                <a:solidFill>
                  <a:schemeClr val="bg1"/>
                </a:solidFill>
              </a:rPr>
              <a:t>.                           Nägel</a:t>
            </a:r>
            <a:r>
              <a:rPr lang="de-DE" sz="1800" b="1" dirty="0" smtClean="0">
                <a:solidFill>
                  <a:schemeClr val="bg1"/>
                </a:solidFill>
              </a:rPr>
              <a:t>, </a:t>
            </a:r>
            <a:r>
              <a:rPr lang="de-DE" sz="1800" b="1" dirty="0" smtClean="0">
                <a:solidFill>
                  <a:schemeClr val="bg1"/>
                </a:solidFill>
              </a:rPr>
              <a:t>durchbohren</a:t>
            </a:r>
            <a:r>
              <a:rPr lang="de-DE" sz="1800" b="1" dirty="0" smtClean="0">
                <a:solidFill>
                  <a:schemeClr val="bg1"/>
                </a:solidFill>
              </a:rPr>
              <a:t> ihn, am </a:t>
            </a:r>
            <a:r>
              <a:rPr lang="de-DE" sz="1800" b="1" dirty="0" smtClean="0">
                <a:solidFill>
                  <a:schemeClr val="bg1"/>
                </a:solidFill>
              </a:rPr>
              <a:t> </a:t>
            </a:r>
            <a:r>
              <a:rPr lang="de-DE" sz="1800" b="1" dirty="0" smtClean="0">
                <a:solidFill>
                  <a:schemeClr val="bg1"/>
                </a:solidFill>
              </a:rPr>
              <a:t>Kreuz </a:t>
            </a:r>
            <a:r>
              <a:rPr lang="de-DE" sz="1800" b="1" dirty="0" smtClean="0">
                <a:solidFill>
                  <a:schemeClr val="bg1"/>
                </a:solidFill>
              </a:rPr>
              <a:t> gibt  er  sein  </a:t>
            </a:r>
            <a:r>
              <a:rPr lang="de-DE" sz="1800" b="1" dirty="0" smtClean="0">
                <a:solidFill>
                  <a:schemeClr val="bg1"/>
                </a:solidFill>
              </a:rPr>
              <a:t>Leben hin </a:t>
            </a:r>
            <a:r>
              <a:rPr lang="de-DE" sz="1800" b="1" dirty="0" smtClean="0">
                <a:solidFill>
                  <a:schemeClr val="bg1"/>
                </a:solidFill>
              </a:rPr>
              <a:t>                             grüßt,  grüßt  den Heiland  hehr, </a:t>
            </a:r>
            <a:r>
              <a:rPr lang="de-DE" sz="1800" b="1" dirty="0" smtClean="0">
                <a:solidFill>
                  <a:schemeClr val="bg1"/>
                </a:solidFill>
              </a:rPr>
              <a:t>das Kind, den  Sohn  Marias </a:t>
            </a:r>
            <a:r>
              <a:rPr lang="de-DE" sz="1800" b="1" dirty="0" smtClean="0">
                <a:solidFill>
                  <a:schemeClr val="bg1"/>
                </a:solidFill>
              </a:rPr>
              <a:t/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/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/>
            </a:r>
            <a:br>
              <a:rPr lang="de-DE" sz="1800" b="1" dirty="0" smtClean="0">
                <a:solidFill>
                  <a:schemeClr val="bg1"/>
                </a:solidFill>
              </a:rPr>
            </a:br>
            <a:r>
              <a:rPr lang="de-DE" sz="1800" b="1" dirty="0" smtClean="0">
                <a:solidFill>
                  <a:schemeClr val="bg1"/>
                </a:solidFill>
              </a:rPr>
              <a:t>Denn  Weihrauch</a:t>
            </a:r>
            <a:r>
              <a:rPr lang="de-DE" sz="1800" b="1" dirty="0" smtClean="0">
                <a:solidFill>
                  <a:schemeClr val="bg1"/>
                </a:solidFill>
              </a:rPr>
              <a:t>, Gold und Myrrhe, </a:t>
            </a:r>
            <a:r>
              <a:rPr lang="de-DE" sz="1800" b="1" dirty="0" smtClean="0">
                <a:solidFill>
                  <a:schemeClr val="bg1"/>
                </a:solidFill>
              </a:rPr>
              <a:t>bring</a:t>
            </a:r>
            <a:r>
              <a:rPr lang="en-US" sz="1800" b="1" dirty="0" smtClean="0">
                <a:solidFill>
                  <a:schemeClr val="bg1"/>
                </a:solidFill>
              </a:rPr>
              <a:t>'</a:t>
            </a:r>
            <a:r>
              <a:rPr lang="de-DE" sz="1800" b="1" dirty="0" smtClean="0">
                <a:solidFill>
                  <a:schemeClr val="bg1"/>
                </a:solidFill>
              </a:rPr>
              <a:t>n die Weisen  aus  dem Osten.  er  Herr  der  Heere erlöst die Welt, wir  lieben  ihn  von  Herzen.                    Hebt </a:t>
            </a:r>
            <a:r>
              <a:rPr lang="de-DE" sz="1800" b="1" dirty="0" smtClean="0">
                <a:solidFill>
                  <a:schemeClr val="bg1"/>
                </a:solidFill>
              </a:rPr>
              <a:t>, hebt </a:t>
            </a:r>
            <a:r>
              <a:rPr lang="de-DE" sz="1800" b="1" dirty="0" smtClean="0">
                <a:solidFill>
                  <a:schemeClr val="bg1"/>
                </a:solidFill>
              </a:rPr>
              <a:t> die  Stimm‘und  </a:t>
            </a:r>
            <a:r>
              <a:rPr lang="de-DE" sz="1800" b="1" dirty="0" smtClean="0">
                <a:solidFill>
                  <a:schemeClr val="bg1"/>
                </a:solidFill>
              </a:rPr>
              <a:t>Kniet, </a:t>
            </a:r>
            <a:r>
              <a:rPr lang="de-DE" sz="1800" b="1" dirty="0" smtClean="0">
                <a:solidFill>
                  <a:schemeClr val="bg1"/>
                </a:solidFill>
              </a:rPr>
              <a:t>die Jungfrau singt </a:t>
            </a:r>
            <a:r>
              <a:rPr lang="de-DE" sz="1800" b="1" dirty="0" smtClean="0">
                <a:solidFill>
                  <a:schemeClr val="bg1"/>
                </a:solidFill>
              </a:rPr>
              <a:t>ihr Wiegenlied</a:t>
            </a:r>
            <a:r>
              <a:rPr lang="de-DE" sz="1800" b="1" dirty="0" smtClean="0">
                <a:solidFill>
                  <a:schemeClr val="bg1"/>
                </a:solidFill>
              </a:rPr>
              <a:t>, </a:t>
            </a:r>
            <a:r>
              <a:rPr lang="de-DE" sz="1800" b="1" dirty="0" smtClean="0">
                <a:solidFill>
                  <a:schemeClr val="bg1"/>
                </a:solidFill>
              </a:rPr>
              <a:t>          Freut euch, dass  Christ </a:t>
            </a:r>
            <a:r>
              <a:rPr lang="de-DE" sz="1800" b="1" dirty="0" smtClean="0">
                <a:solidFill>
                  <a:schemeClr val="bg1"/>
                </a:solidFill>
              </a:rPr>
              <a:t>geboren, das Kind, </a:t>
            </a:r>
            <a:r>
              <a:rPr lang="de-DE" sz="1800" b="1" dirty="0" smtClean="0">
                <a:solidFill>
                  <a:schemeClr val="bg1"/>
                </a:solidFill>
              </a:rPr>
              <a:t>der </a:t>
            </a:r>
            <a:r>
              <a:rPr lang="de-DE" sz="1800" b="1" dirty="0" smtClean="0">
                <a:solidFill>
                  <a:schemeClr val="bg1"/>
                </a:solidFill>
              </a:rPr>
              <a:t>Sohn </a:t>
            </a:r>
            <a:r>
              <a:rPr lang="de-DE" sz="1800" b="1" dirty="0" smtClean="0">
                <a:solidFill>
                  <a:schemeClr val="bg1"/>
                </a:solidFill>
              </a:rPr>
              <a:t>Marias.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Welch' Kind ist das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Welch' Kind ist das</dc:title>
  <dc:creator>mary</dc:creator>
  <cp:lastModifiedBy>mary</cp:lastModifiedBy>
  <cp:revision>21</cp:revision>
  <dcterms:created xsi:type="dcterms:W3CDTF">2018-12-07T17:26:41Z</dcterms:created>
  <dcterms:modified xsi:type="dcterms:W3CDTF">2020-01-07T18:25:40Z</dcterms:modified>
</cp:coreProperties>
</file>