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40D7-8EBD-4C5A-94F7-0447F5D1F7DB}" type="datetimeFigureOut">
              <a:rPr lang="en-US" smtClean="0"/>
              <a:pPr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1DAA-E6DC-4805-AB48-F2A57B8517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ku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456384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6552728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1.Tuhanku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 Raja </a:t>
            </a:r>
            <a:r>
              <a:rPr lang="en-US" sz="1800" b="1" dirty="0" err="1" smtClean="0">
                <a:solidFill>
                  <a:schemeClr val="bg1"/>
                </a:solidFill>
              </a:rPr>
              <a:t>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raya</a:t>
            </a:r>
            <a:r>
              <a:rPr lang="en-US" sz="1800" b="1" dirty="0" smtClean="0">
                <a:solidFill>
                  <a:schemeClr val="bg1"/>
                </a:solidFill>
              </a:rPr>
              <a:t>, Allah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Manusia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kasihi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Junjunganku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Bahagiaku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baka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2.Indah </a:t>
            </a:r>
            <a:r>
              <a:rPr lang="en-US" sz="1800" b="1" dirty="0" err="1" smtClean="0">
                <a:solidFill>
                  <a:schemeClr val="bg1"/>
                </a:solidFill>
              </a:rPr>
              <a:t>tamasya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sawah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ladang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sungguh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elok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berseri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yang </a:t>
            </a:r>
            <a:r>
              <a:rPr lang="en-US" sz="1800" b="1" dirty="0" err="1" smtClean="0">
                <a:solidFill>
                  <a:schemeClr val="bg1"/>
                </a:solidFill>
              </a:rPr>
              <a:t>lebih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: </a:t>
            </a:r>
            <a:r>
              <a:rPr lang="en-US" sz="1800" b="1" dirty="0" err="1" smtClean="0">
                <a:solidFill>
                  <a:schemeClr val="bg1"/>
                </a:solidFill>
              </a:rPr>
              <a:t>Engkau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menghibur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sedih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3.Indah </a:t>
            </a:r>
            <a:r>
              <a:rPr lang="en-US" sz="1800" b="1" dirty="0" err="1" smtClean="0">
                <a:solidFill>
                  <a:schemeClr val="bg1"/>
                </a:solidFill>
              </a:rPr>
              <a:t>t'rang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surya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sinar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bulan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bintang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megah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Jauh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lebih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terangMu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4 </a:t>
            </a:r>
            <a:r>
              <a:rPr lang="en-US" sz="1800" b="1" dirty="0" smtClean="0">
                <a:solidFill>
                  <a:schemeClr val="bg1"/>
                </a:solidFill>
              </a:rPr>
              <a:t>.Indah </a:t>
            </a:r>
            <a:r>
              <a:rPr lang="en-US" sz="1800" b="1" dirty="0" err="1" smtClean="0">
                <a:solidFill>
                  <a:schemeClr val="bg1"/>
                </a:solidFill>
              </a:rPr>
              <a:t>kesuma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insan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lebih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mudanya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bunga</a:t>
            </a:r>
            <a:r>
              <a:rPr lang="en-US" sz="1800" b="1" dirty="0" smtClean="0">
                <a:solidFill>
                  <a:schemeClr val="bg1"/>
                </a:solidFill>
              </a:rPr>
              <a:t> '</a:t>
            </a:r>
            <a:r>
              <a:rPr lang="en-US" sz="1800" b="1" dirty="0" err="1" smtClean="0">
                <a:solidFill>
                  <a:schemeClr val="bg1"/>
                </a:solidFill>
              </a:rPr>
              <a:t>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layu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insan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berlalu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kekal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selamanya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5.Apa </a:t>
            </a:r>
            <a:r>
              <a:rPr lang="en-US" sz="1800" b="1" dirty="0" smtClean="0">
                <a:solidFill>
                  <a:schemeClr val="bg1"/>
                </a:solidFill>
              </a:rPr>
              <a:t>yang </a:t>
            </a:r>
            <a:r>
              <a:rPr lang="en-US" sz="1800" b="1" dirty="0" err="1" smtClean="0">
                <a:solidFill>
                  <a:schemeClr val="bg1"/>
                </a:solidFill>
              </a:rPr>
              <a:t>indah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dunia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nampak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diriMu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Yang </a:t>
            </a:r>
            <a:r>
              <a:rPr lang="en-US" sz="1800" b="1" dirty="0" err="1" smtClean="0">
                <a:solidFill>
                  <a:schemeClr val="bg1"/>
                </a:solidFill>
              </a:rPr>
              <a:t>Mahaindah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Harta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sorgawi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hanya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Engkau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Tuhanku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Tuhanku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Tuhanku Yesus</dc:title>
  <dc:creator>mary</dc:creator>
  <cp:lastModifiedBy>mary</cp:lastModifiedBy>
  <cp:revision>8</cp:revision>
  <dcterms:created xsi:type="dcterms:W3CDTF">2020-01-30T14:52:37Z</dcterms:created>
  <dcterms:modified xsi:type="dcterms:W3CDTF">2020-01-31T16:53:25Z</dcterms:modified>
</cp:coreProperties>
</file>