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2B3CC-E128-46F0-8E04-BD146712914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31091-10C5-49DA-8419-0B4BF86C12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gather together to ask the Lord's bless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341970" y="1340768"/>
            <a:ext cx="5802030" cy="40759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yo'y Nagtitip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96044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Tayo'y</a:t>
            </a:r>
            <a:r>
              <a:rPr lang="en-US" b="1" dirty="0" smtClean="0"/>
              <a:t> </a:t>
            </a:r>
            <a:r>
              <a:rPr lang="en-US" b="1" dirty="0" err="1" smtClean="0"/>
              <a:t>Nagtitipon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4536504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Nagtitipon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Masama'y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humahapis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'tin,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pinapatnubayan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　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pinatatatag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kaharian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nagwawagi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pakikipaglab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kaakbay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nagpupuri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H'wag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maduhagi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Palayain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Tayo'y Nagtitipon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Tayo'y Nagtitipon</dc:title>
  <dc:creator>mary</dc:creator>
  <cp:lastModifiedBy>mary</cp:lastModifiedBy>
  <cp:revision>4</cp:revision>
  <dcterms:created xsi:type="dcterms:W3CDTF">2020-01-27T15:38:13Z</dcterms:created>
  <dcterms:modified xsi:type="dcterms:W3CDTF">2020-01-27T15:52:02Z</dcterms:modified>
</cp:coreProperties>
</file>