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822FD-8A8D-449C-BCA9-48995D6E4274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0E05-6328-4512-92CF-C329F24753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chönster Herr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Schönster</a:t>
            </a:r>
            <a:r>
              <a:rPr lang="en-US" b="1" dirty="0" smtClean="0">
                <a:solidFill>
                  <a:schemeClr val="bg1"/>
                </a:solidFill>
              </a:rPr>
              <a:t> Herr </a:t>
            </a:r>
            <a:r>
              <a:rPr lang="en-US" b="1" dirty="0" err="1" smtClean="0">
                <a:solidFill>
                  <a:schemeClr val="bg1"/>
                </a:solidFill>
              </a:rPr>
              <a:t>Jesu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4211960" cy="5688632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1.Schönster </a:t>
            </a:r>
            <a:r>
              <a:rPr lang="de-DE" sz="1400" b="1" dirty="0" smtClean="0">
                <a:solidFill>
                  <a:schemeClr val="bg1"/>
                </a:solidFill>
              </a:rPr>
              <a:t>Herr Jesu</a:t>
            </a:r>
            <a:r>
              <a:rPr lang="de-DE" sz="1400" b="1" dirty="0" smtClean="0">
                <a:solidFill>
                  <a:schemeClr val="bg1"/>
                </a:solidFill>
              </a:rPr>
              <a:t>,  Herrscher </a:t>
            </a:r>
            <a:r>
              <a:rPr lang="de-DE" sz="1400" b="1" dirty="0" smtClean="0">
                <a:solidFill>
                  <a:schemeClr val="bg1"/>
                </a:solidFill>
              </a:rPr>
              <a:t>aller Herren,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Gottes und Marien </a:t>
            </a:r>
            <a:r>
              <a:rPr lang="de-DE" sz="1400" b="1" dirty="0" smtClean="0">
                <a:solidFill>
                  <a:schemeClr val="bg1"/>
                </a:solidFill>
              </a:rPr>
              <a:t>Sohn, dich </a:t>
            </a:r>
            <a:r>
              <a:rPr lang="de-DE" sz="1400" b="1" dirty="0" smtClean="0">
                <a:solidFill>
                  <a:schemeClr val="bg1"/>
                </a:solidFill>
              </a:rPr>
              <a:t>will ich lieben,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dich will ich ehren</a:t>
            </a:r>
            <a:r>
              <a:rPr lang="de-DE" sz="1400" b="1" dirty="0" smtClean="0">
                <a:solidFill>
                  <a:schemeClr val="bg1"/>
                </a:solidFill>
              </a:rPr>
              <a:t>, meiner </a:t>
            </a:r>
            <a:r>
              <a:rPr lang="de-DE" sz="1400" b="1" dirty="0" smtClean="0">
                <a:solidFill>
                  <a:schemeClr val="bg1"/>
                </a:solidFill>
              </a:rPr>
              <a:t>Seele Freud und Kron.</a:t>
            </a:r>
            <a:endParaRPr lang="en-US" sz="1400" b="1" dirty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2. Schön sind die Wälder</a:t>
            </a:r>
            <a:r>
              <a:rPr lang="de-DE" sz="1400" b="1" dirty="0" smtClean="0">
                <a:solidFill>
                  <a:schemeClr val="bg1"/>
                </a:solidFill>
              </a:rPr>
              <a:t>,  schöner </a:t>
            </a:r>
            <a:r>
              <a:rPr lang="de-DE" sz="1400" b="1" dirty="0" smtClean="0">
                <a:solidFill>
                  <a:schemeClr val="bg1"/>
                </a:solidFill>
              </a:rPr>
              <a:t>sind die Felder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in der schönen Frühlingszeit</a:t>
            </a:r>
            <a:r>
              <a:rPr lang="de-DE" sz="1400" b="1" dirty="0" smtClean="0">
                <a:solidFill>
                  <a:schemeClr val="bg1"/>
                </a:solidFill>
              </a:rPr>
              <a:t>; Jesus </a:t>
            </a:r>
            <a:r>
              <a:rPr lang="de-DE" sz="1400" b="1" dirty="0" smtClean="0">
                <a:solidFill>
                  <a:schemeClr val="bg1"/>
                </a:solidFill>
              </a:rPr>
              <a:t>ist schöner,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Jesus ist reiner</a:t>
            </a:r>
            <a:r>
              <a:rPr lang="de-DE" sz="1400" b="1" dirty="0" smtClean="0">
                <a:solidFill>
                  <a:schemeClr val="bg1"/>
                </a:solidFill>
              </a:rPr>
              <a:t>, der </a:t>
            </a:r>
            <a:r>
              <a:rPr lang="de-DE" sz="1400" b="1" dirty="0" smtClean="0">
                <a:solidFill>
                  <a:schemeClr val="bg1"/>
                </a:solidFill>
              </a:rPr>
              <a:t>mein traurig Herz erfreut. 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3. Schön ist der Monde</a:t>
            </a:r>
            <a:r>
              <a:rPr lang="de-DE" sz="1400" b="1" dirty="0" smtClean="0">
                <a:solidFill>
                  <a:schemeClr val="bg1"/>
                </a:solidFill>
              </a:rPr>
              <a:t>, schöner </a:t>
            </a:r>
            <a:r>
              <a:rPr lang="de-DE" sz="1400" b="1" dirty="0" smtClean="0">
                <a:solidFill>
                  <a:schemeClr val="bg1"/>
                </a:solidFill>
              </a:rPr>
              <a:t>ist die Sonne,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schön sind auch die Sterne all</a:t>
            </a:r>
            <a:r>
              <a:rPr lang="de-DE" sz="1400" b="1" dirty="0" smtClean="0">
                <a:solidFill>
                  <a:schemeClr val="bg1"/>
                </a:solidFill>
              </a:rPr>
              <a:t>. Jesus </a:t>
            </a:r>
            <a:r>
              <a:rPr lang="de-DE" sz="1400" b="1" dirty="0" smtClean="0">
                <a:solidFill>
                  <a:schemeClr val="bg1"/>
                </a:solidFill>
              </a:rPr>
              <a:t>ist feiner,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Jesus ist </a:t>
            </a:r>
            <a:r>
              <a:rPr lang="de-DE" sz="1400" b="1" dirty="0" smtClean="0">
                <a:solidFill>
                  <a:schemeClr val="bg1"/>
                </a:solidFill>
              </a:rPr>
              <a:t>reiner als </a:t>
            </a:r>
            <a:r>
              <a:rPr lang="de-DE" sz="1400" b="1" dirty="0" smtClean="0">
                <a:solidFill>
                  <a:schemeClr val="bg1"/>
                </a:solidFill>
              </a:rPr>
              <a:t>die Engel allzumal. 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4. Schön sind die Blumen</a:t>
            </a:r>
            <a:r>
              <a:rPr lang="de-DE" sz="1400" b="1" dirty="0" smtClean="0">
                <a:solidFill>
                  <a:schemeClr val="bg1"/>
                </a:solidFill>
              </a:rPr>
              <a:t>, schöner </a:t>
            </a:r>
            <a:r>
              <a:rPr lang="de-DE" sz="1400" b="1" dirty="0" smtClean="0">
                <a:solidFill>
                  <a:schemeClr val="bg1"/>
                </a:solidFill>
              </a:rPr>
              <a:t>sind die Menschen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in der frischen Jugendzeit</a:t>
            </a:r>
            <a:r>
              <a:rPr lang="de-DE" sz="1400" b="1" dirty="0" smtClean="0">
                <a:solidFill>
                  <a:schemeClr val="bg1"/>
                </a:solidFill>
              </a:rPr>
              <a:t>; sie </a:t>
            </a:r>
            <a:r>
              <a:rPr lang="de-DE" sz="1400" b="1" dirty="0" smtClean="0">
                <a:solidFill>
                  <a:schemeClr val="bg1"/>
                </a:solidFill>
              </a:rPr>
              <a:t>müssen sterben,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müssen verderben</a:t>
            </a:r>
            <a:r>
              <a:rPr lang="de-DE" sz="1400" b="1" dirty="0" smtClean="0">
                <a:solidFill>
                  <a:schemeClr val="bg1"/>
                </a:solidFill>
              </a:rPr>
              <a:t>: Jesus </a:t>
            </a:r>
            <a:r>
              <a:rPr lang="de-DE" sz="1400" b="1" dirty="0" smtClean="0">
                <a:solidFill>
                  <a:schemeClr val="bg1"/>
                </a:solidFill>
              </a:rPr>
              <a:t>bleibt in Ewigkeit. 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endParaRPr lang="de-DE" sz="1400" b="1" dirty="0">
              <a:solidFill>
                <a:schemeClr val="bg1"/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bg1"/>
                </a:solidFill>
              </a:rPr>
              <a:t>5. Alle die </a:t>
            </a:r>
            <a:r>
              <a:rPr lang="de-DE" sz="1200" b="1" dirty="0" smtClean="0">
                <a:solidFill>
                  <a:schemeClr val="bg1"/>
                </a:solidFill>
              </a:rPr>
              <a:t>Schönheit Himmels </a:t>
            </a:r>
            <a:r>
              <a:rPr lang="de-DE" sz="1200" b="1" dirty="0" smtClean="0">
                <a:solidFill>
                  <a:schemeClr val="bg1"/>
                </a:solidFill>
              </a:rPr>
              <a:t>und der Erden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ist gefasst in dir allein</a:t>
            </a:r>
            <a:r>
              <a:rPr lang="de-DE" sz="1200" b="1" dirty="0" smtClean="0">
                <a:solidFill>
                  <a:schemeClr val="bg1"/>
                </a:solidFill>
              </a:rPr>
              <a:t>. Nichts </a:t>
            </a:r>
            <a:r>
              <a:rPr lang="de-DE" sz="1200" b="1" dirty="0" smtClean="0">
                <a:solidFill>
                  <a:schemeClr val="bg1"/>
                </a:solidFill>
              </a:rPr>
              <a:t>soll mir werden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lieber auf </a:t>
            </a:r>
            <a:r>
              <a:rPr lang="de-DE" sz="1200" b="1" dirty="0" smtClean="0">
                <a:solidFill>
                  <a:schemeClr val="bg1"/>
                </a:solidFill>
              </a:rPr>
              <a:t>Erden als </a:t>
            </a:r>
            <a:r>
              <a:rPr lang="de-DE" sz="1200" b="1" dirty="0" smtClean="0">
                <a:solidFill>
                  <a:schemeClr val="bg1"/>
                </a:solidFill>
              </a:rPr>
              <a:t>du, liebster Jesu mein.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Schönster Herr 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Schönster Herr Jesu </dc:title>
  <dc:creator>mary</dc:creator>
  <cp:lastModifiedBy>mary</cp:lastModifiedBy>
  <cp:revision>6</cp:revision>
  <dcterms:created xsi:type="dcterms:W3CDTF">2020-01-30T14:41:43Z</dcterms:created>
  <dcterms:modified xsi:type="dcterms:W3CDTF">2020-01-31T17:08:11Z</dcterms:modified>
</cp:coreProperties>
</file>