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2CB-22B1-4249-B4DA-4C1876B2D28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C178-353E-4BC6-A8DB-2670842F95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2CB-22B1-4249-B4DA-4C1876B2D28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C178-353E-4BC6-A8DB-2670842F95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2CB-22B1-4249-B4DA-4C1876B2D28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C178-353E-4BC6-A8DB-2670842F95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2CB-22B1-4249-B4DA-4C1876B2D28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C178-353E-4BC6-A8DB-2670842F95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2CB-22B1-4249-B4DA-4C1876B2D28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C178-353E-4BC6-A8DB-2670842F95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2CB-22B1-4249-B4DA-4C1876B2D28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C178-353E-4BC6-A8DB-2670842F95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2CB-22B1-4249-B4DA-4C1876B2D28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C178-353E-4BC6-A8DB-2670842F95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2CB-22B1-4249-B4DA-4C1876B2D28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C178-353E-4BC6-A8DB-2670842F95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2CB-22B1-4249-B4DA-4C1876B2D28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C178-353E-4BC6-A8DB-2670842F95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2CB-22B1-4249-B4DA-4C1876B2D28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C178-353E-4BC6-A8DB-2670842F95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2CB-22B1-4249-B4DA-4C1876B2D28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C178-353E-4BC6-A8DB-2670842F95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A22CB-22B1-4249-B4DA-4C1876B2D28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8C178-353E-4BC6-A8DB-2670842F95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환난과 핍박 중에도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mnipotente Padre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472608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Omnipotente</a:t>
            </a:r>
            <a:r>
              <a:rPr lang="en-US" b="1" dirty="0" smtClean="0"/>
              <a:t> </a:t>
            </a:r>
            <a:r>
              <a:rPr lang="en-US" b="1" dirty="0"/>
              <a:t>Padre Dios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764704"/>
            <a:ext cx="6912768" cy="5616624"/>
          </a:xfrm>
        </p:spPr>
        <p:txBody>
          <a:bodyPr>
            <a:noAutofit/>
          </a:bodyPr>
          <a:lstStyle/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Omnipotente Padre Dios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Danos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fe del Salvador,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 a nuestros padres fue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sostén  En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los momentos de dolor.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Estribillo</a:t>
            </a:r>
            <a:endParaRPr lang="es-ES" sz="1800" b="1" dirty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</a:t>
            </a:r>
            <a:r>
              <a:rPr lang="es-ES" sz="1800" b="1" dirty="0">
                <a:solidFill>
                  <a:srgbClr val="FF0000"/>
                </a:solidFill>
              </a:rPr>
              <a:t>Hasta la muerte, en Cristo estén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Nuestra esperanza y nuestra fe!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Danos la fe que dio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poder  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seguidores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la cruz,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 en cumplimiento del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deber  Dieron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sus vidas por Jesús.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Danos la fe que dé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valor  Para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enfrentarnos con el mal,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por palabra y por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acción  Buen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testimonio siempre dar,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Danos la fe que espera 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 concédenos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descansar así,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danos la fuerza para en bien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marchar  y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rectitud tu gloria exaltar.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10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Omnipotente Padre Dios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Omnipotente Padre Dios </dc:title>
  <dc:creator>mary</dc:creator>
  <cp:lastModifiedBy>mary</cp:lastModifiedBy>
  <cp:revision>9</cp:revision>
  <dcterms:created xsi:type="dcterms:W3CDTF">2020-11-01T00:33:04Z</dcterms:created>
  <dcterms:modified xsi:type="dcterms:W3CDTF">2020-11-03T18:39:10Z</dcterms:modified>
</cp:coreProperties>
</file>