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0" d="100"/>
          <a:sy n="80" d="100"/>
        </p:scale>
        <p:origin x="-139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D56B3-11DB-4CCA-ABAE-D6097D0CD28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D9BB-2016-4E32-8CBD-B6D06498AE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050124" y="2060848"/>
            <a:ext cx="5093875" cy="326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ri Istira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16632"/>
            <a:ext cx="360040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Hari</a:t>
            </a:r>
            <a:r>
              <a:rPr lang="en-US" b="1" dirty="0" smtClean="0"/>
              <a:t> </a:t>
            </a:r>
            <a:r>
              <a:rPr lang="en-US" b="1" dirty="0" err="1" smtClean="0"/>
              <a:t>Istirahat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4608512" cy="504056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Istirahat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ceria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pelipur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“Kudus, kudus,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2.Padamu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terciptalah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Jurus’lamat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perteduhan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penghiburan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kausambut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kausegarkan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semangat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Nebo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Minggu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menghadiri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kumpulan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menyuar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alhayat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Hari Istirahat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Hari Istirahat </dc:title>
  <dc:creator>mary</dc:creator>
  <cp:lastModifiedBy>mary</cp:lastModifiedBy>
  <cp:revision>8</cp:revision>
  <dcterms:created xsi:type="dcterms:W3CDTF">2020-01-28T18:52:38Z</dcterms:created>
  <dcterms:modified xsi:type="dcterms:W3CDTF">2020-01-29T14:13:29Z</dcterms:modified>
</cp:coreProperties>
</file>