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E29B4-FC39-4DCA-AA88-C51E91BF1B65}" type="datetimeFigureOut">
              <a:rPr lang="en-US" smtClean="0"/>
              <a:pPr/>
              <a:t>1/30/2020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4CC46-96D4-4B88-9327-E8691E0B43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즐겁게 안식할 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794287" y="1844824"/>
            <a:ext cx="5349713" cy="34238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Dag Van Rust En Blijdsch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408712" cy="434479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O Dag Van Rust En Blijdschap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5616624" cy="4536504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dag van rust 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blijdschap  O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dag van vreugd’ en licht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Wanneer het leed vergeten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droefheid wordt verlicht.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Als hoog en laag verenigd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juicht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een blijde stem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zingen 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halleluja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Tot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eer en lof van Hem.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dag wanneer de schepping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herboren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zal staan.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alle volken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samen  in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vrede zullen gaan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naar het woord des Heren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te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komen op het feest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onze God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drieenig  De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Vader, Zoon en Geest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dag van de victorie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voor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 en mensenzoon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Hij, die als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triomfator  nu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zetelt op Zijn troon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die als Overwinnaar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zal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komen op die dag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 al Zijn volk te brengen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waar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eeuwig wonen mag.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Dag Van Rust En Blijdschap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Dag Van Rust En Blijdschap</dc:title>
  <dc:creator>mary</dc:creator>
  <cp:lastModifiedBy>mary</cp:lastModifiedBy>
  <cp:revision>4</cp:revision>
  <dcterms:created xsi:type="dcterms:W3CDTF">2020-01-28T23:26:55Z</dcterms:created>
  <dcterms:modified xsi:type="dcterms:W3CDTF">2020-01-30T13:24:53Z</dcterms:modified>
</cp:coreProperties>
</file>