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8" d="100"/>
          <a:sy n="88" d="100"/>
        </p:scale>
        <p:origin x="-115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FC9E-CB32-409B-B15C-25AFC42FF353}" type="datetimeFigureOut">
              <a:rPr lang="en-US" smtClean="0"/>
              <a:pPr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DE463-4F4E-4CF8-988D-B1CAF14E0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us, les trois mages d’Ori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624736" cy="54868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Nous, les trois mages d’Orient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5904656" cy="4968552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Nous, les trois mages d’Orient, Voyageons portant nos présents, Belle étoile, luis sans voile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Guide-nous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saint lieu.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O étoile mystérieuse, Scintillante et radieuse,                                           Qui de l’azur profond des cieux. Annonces un jour glorieux.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 des rois, mon or est à Toi!  Je soumets mon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à Ta loi:            Il s’incline: Tu domines  Au royaume des cieux.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Fils de Dieu, Price glorieux  Cet encens, parfum précieux,                D’un roi-mage, est l’hommage  Au Souverain des cieux.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Sauveur, notre Rédempteur  Cette myrrhe, présent de mon cœur, Embaumera, exaltera,  Le son du Dieu des cieux.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Hosanna au Dieu tout puissant   A celui qui s’est fait enfant!   Prends notre être, fais-le naître   Au royaume des cieux!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Nous, les trois mages d’Orient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chanson des rois mages</dc:title>
  <dc:creator>mary</dc:creator>
  <cp:lastModifiedBy>mary</cp:lastModifiedBy>
  <cp:revision>10</cp:revision>
  <dcterms:created xsi:type="dcterms:W3CDTF">2019-12-31T19:53:03Z</dcterms:created>
  <dcterms:modified xsi:type="dcterms:W3CDTF">2020-01-03T18:47:07Z</dcterms:modified>
</cp:coreProperties>
</file>