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A74AF-148E-4A8B-9992-A40B195B96BB}" type="datetimeFigureOut">
              <a:rPr lang="en-US" smtClean="0"/>
              <a:pPr/>
              <a:t>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113B-7522-4E1C-9243-B81EBCC241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ong Unang Pas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Noong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Unang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Pasko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1340768"/>
            <a:ext cx="3888432" cy="374441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Noong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Pasko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Nang </a:t>
            </a:r>
            <a:r>
              <a:rPr lang="en-US" sz="2000" b="1" dirty="0" err="1" smtClean="0">
                <a:solidFill>
                  <a:schemeClr val="bg1"/>
                </a:solidFill>
              </a:rPr>
              <a:t>gabing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tahimik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Ay </a:t>
            </a:r>
            <a:r>
              <a:rPr lang="en-US" sz="2000" b="1" dirty="0" err="1" smtClean="0">
                <a:solidFill>
                  <a:schemeClr val="bg1"/>
                </a:solidFill>
              </a:rPr>
              <a:t>nakarinig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awit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langit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Magsaya</a:t>
            </a:r>
            <a:r>
              <a:rPr lang="en-US" sz="2000" b="1" dirty="0" smtClean="0">
                <a:solidFill>
                  <a:schemeClr val="bg1"/>
                </a:solidFill>
              </a:rPr>
              <a:t> at </a:t>
            </a:r>
            <a:r>
              <a:rPr lang="en-US" sz="2000" b="1" dirty="0" err="1" smtClean="0">
                <a:solidFill>
                  <a:schemeClr val="bg1"/>
                </a:solidFill>
              </a:rPr>
              <a:t>magsaya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At </a:t>
            </a:r>
            <a:r>
              <a:rPr lang="en-US" sz="2000" b="1" dirty="0" err="1" smtClean="0">
                <a:solidFill>
                  <a:schemeClr val="bg1"/>
                </a:solidFill>
              </a:rPr>
              <a:t>sumilang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sanggol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sasakop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sala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Magsaya</a:t>
            </a:r>
            <a:r>
              <a:rPr lang="en-US" sz="2000" b="1" dirty="0" smtClean="0">
                <a:solidFill>
                  <a:srgbClr val="FF0000"/>
                </a:solidFill>
              </a:rPr>
              <a:t> at </a:t>
            </a:r>
            <a:r>
              <a:rPr lang="en-US" sz="2000" b="1" dirty="0" err="1" smtClean="0">
                <a:solidFill>
                  <a:srgbClr val="FF0000"/>
                </a:solidFill>
              </a:rPr>
              <a:t>magsaya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at </a:t>
            </a:r>
            <a:r>
              <a:rPr lang="en-US" sz="2000" b="1" dirty="0" err="1" smtClean="0">
                <a:solidFill>
                  <a:srgbClr val="FF0000"/>
                </a:solidFill>
              </a:rPr>
              <a:t>sundin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tala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sanggol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sasakop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sala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Noong Unang Pasko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Noong Unang Pasko </dc:title>
  <dc:creator>mary</dc:creator>
  <cp:lastModifiedBy>mary</cp:lastModifiedBy>
  <cp:revision>3</cp:revision>
  <dcterms:created xsi:type="dcterms:W3CDTF">2019-12-16T00:36:00Z</dcterms:created>
  <dcterms:modified xsi:type="dcterms:W3CDTF">2020-01-12T20:28:52Z</dcterms:modified>
</cp:coreProperties>
</file>