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놀랍다 주님의 큰 은혜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eema ya Ajab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16632"/>
            <a:ext cx="3744416" cy="3326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Neema</a:t>
            </a:r>
            <a:r>
              <a:rPr lang="en-US" b="1" dirty="0" smtClean="0"/>
              <a:t> </a:t>
            </a:r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 err="1" smtClean="0"/>
              <a:t>Ajabu</a:t>
            </a:r>
            <a:r>
              <a:rPr lang="en-US" b="1" dirty="0" smtClean="0"/>
              <a:t> 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476672"/>
            <a:ext cx="5688632" cy="3384376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wake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msalabani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Neema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yake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Neema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ajabu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Neema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inayotakasa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Neema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yake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Neema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ajabu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Neema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ishindayo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dhambi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wimbi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Inayotishia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kifani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nyesha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msalabani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Iliyo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Wanaotaka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kumuona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Watapata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Neema ya Ajabu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Neema ya Ajabu</dc:title>
  <dc:creator>mary</dc:creator>
  <cp:lastModifiedBy>mary</cp:lastModifiedBy>
  <cp:revision>5</cp:revision>
  <dcterms:created xsi:type="dcterms:W3CDTF">2020-01-23T18:07:42Z</dcterms:created>
  <dcterms:modified xsi:type="dcterms:W3CDTF">2020-01-24T15:18:42Z</dcterms:modified>
</cp:coreProperties>
</file>