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82609-0764-4BFF-8474-CD6426D59050}" type="datetimeFigureOut">
              <a:rPr lang="en-US" smtClean="0"/>
              <a:pPr/>
              <a:t>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D7C0-7B2B-40AC-B28B-3149FD269E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십자가를 지심으로 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499993" y="1755396"/>
            <a:ext cx="4644008" cy="51026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i Redentor murió en la cru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0"/>
            <a:ext cx="6408712" cy="548679"/>
          </a:xfrm>
        </p:spPr>
        <p:txBody>
          <a:bodyPr>
            <a:normAutofit fontScale="90000"/>
          </a:bodyPr>
          <a:lstStyle/>
          <a:p>
            <a:r>
              <a:rPr lang="es-ES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Redentor murió en la cruz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620688"/>
            <a:ext cx="3312368" cy="5211960"/>
          </a:xfrm>
        </p:spPr>
        <p:txBody>
          <a:bodyPr>
            <a:noAutofit/>
          </a:bodyPr>
          <a:lstStyle/>
          <a:p>
            <a:pPr algn="l"/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Mi Redentor murió en la cruz,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pecadores todo Él pagó.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le recibe no temerá,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 sus maldades Jesús perdonó.</a:t>
            </a:r>
          </a:p>
          <a:p>
            <a:pPr algn="l"/>
            <a:endParaRPr lang="es-ES" sz="1000" b="1" i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i="1" dirty="0" smtClean="0">
                <a:solidFill>
                  <a:srgbClr val="FF0000"/>
                </a:solidFill>
              </a:rPr>
              <a:t>Coro        </a:t>
            </a:r>
            <a:r>
              <a:rPr lang="es-ES" sz="1600" b="1" i="1" dirty="0" smtClean="0">
                <a:solidFill>
                  <a:srgbClr val="FF0000"/>
                </a:solidFill>
              </a:rPr>
              <a:t>                                           </a:t>
            </a:r>
            <a:r>
              <a:rPr lang="es-ES" sz="1600" b="1" i="1" dirty="0" smtClean="0">
                <a:solidFill>
                  <a:srgbClr val="FF0000"/>
                </a:solidFill>
              </a:rPr>
              <a:t>Cuando Dios la sangre ve</a:t>
            </a:r>
            <a:r>
              <a:rPr lang="es-ES" sz="1600" b="1" i="0" dirty="0" smtClean="0">
                <a:solidFill>
                  <a:srgbClr val="FF0000"/>
                </a:solidFill>
              </a:rPr>
              <a:t/>
            </a:r>
            <a:br>
              <a:rPr lang="es-ES" sz="1600" b="1" i="0" dirty="0" smtClean="0">
                <a:solidFill>
                  <a:srgbClr val="FF0000"/>
                </a:solidFill>
              </a:rPr>
            </a:br>
            <a:r>
              <a:rPr lang="es-ES" sz="1600" b="1" i="1" dirty="0" smtClean="0">
                <a:solidFill>
                  <a:srgbClr val="FF0000"/>
                </a:solidFill>
              </a:rPr>
              <a:t>que su Hijo derramó,</a:t>
            </a:r>
            <a:r>
              <a:rPr lang="es-ES" sz="1600" b="1" i="0" dirty="0" smtClean="0">
                <a:solidFill>
                  <a:srgbClr val="FF0000"/>
                </a:solidFill>
              </a:rPr>
              <a:t/>
            </a:r>
            <a:br>
              <a:rPr lang="es-ES" sz="1600" b="1" i="0" dirty="0" smtClean="0">
                <a:solidFill>
                  <a:srgbClr val="FF0000"/>
                </a:solidFill>
              </a:rPr>
            </a:br>
            <a:r>
              <a:rPr lang="es-ES" sz="1600" b="1" i="1" dirty="0" smtClean="0">
                <a:solidFill>
                  <a:srgbClr val="FF0000"/>
                </a:solidFill>
              </a:rPr>
              <a:t>en la cual el pecador</a:t>
            </a:r>
            <a:r>
              <a:rPr lang="es-ES" sz="1600" b="1" i="0" dirty="0" smtClean="0">
                <a:solidFill>
                  <a:srgbClr val="FF0000"/>
                </a:solidFill>
              </a:rPr>
              <a:t/>
            </a:r>
            <a:br>
              <a:rPr lang="es-ES" sz="1600" b="1" i="0" dirty="0" smtClean="0">
                <a:solidFill>
                  <a:srgbClr val="FF0000"/>
                </a:solidFill>
              </a:rPr>
            </a:br>
            <a:r>
              <a:rPr lang="es-ES" sz="1600" b="1" i="1" dirty="0" smtClean="0">
                <a:solidFill>
                  <a:srgbClr val="FF0000"/>
                </a:solidFill>
              </a:rPr>
              <a:t>se lavó, Dios verá con favor.</a:t>
            </a:r>
            <a:endParaRPr lang="es-ES" sz="1600" b="1" i="0" dirty="0" smtClean="0">
              <a:solidFill>
                <a:srgbClr val="FF0000"/>
              </a:solidFill>
            </a:endParaRPr>
          </a:p>
          <a:p>
            <a:pPr algn="l"/>
            <a:endParaRPr lang="es-ES" sz="10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Al más impío, Dios salvará;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como promete, así lo hará.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Él confía, ¡oh pecador!;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vida eterna dará el Señor.</a:t>
            </a:r>
          </a:p>
          <a:p>
            <a:pPr algn="l"/>
            <a:endParaRPr lang="es-ES" sz="1000" b="1" i="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juicio viene, allí estarás;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le rechazas, triste saldrás.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te detengas, ven a Jesús,</a:t>
            </a:r>
            <a:b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quien tus pecados llevó en la cruz</a:t>
            </a:r>
            <a:r>
              <a:rPr lang="es-ES" sz="1600" b="1" i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¡Qué maravilla de gran amor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 mostró por el pecador!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que creyere salvo será;</a:t>
            </a:r>
            <a:b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goces eternos él disfrutará.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Mi Redentor murió en la cruz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 Redentor murió en la cruz</dc:title>
  <dc:creator>mary</dc:creator>
  <cp:lastModifiedBy>mary</cp:lastModifiedBy>
  <cp:revision>7</cp:revision>
  <dcterms:created xsi:type="dcterms:W3CDTF">2020-01-20T16:36:12Z</dcterms:created>
  <dcterms:modified xsi:type="dcterms:W3CDTF">2020-01-21T15:24:57Z</dcterms:modified>
</cp:coreProperties>
</file>