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EAAA5-8F31-49A7-A379-E6B7DEADC1B0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92055-170A-45BB-B9A5-7883880370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ft up your heads, ye mighty gate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cht hoch die Tü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392488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Macht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hoch</a:t>
            </a:r>
            <a:r>
              <a:rPr lang="en-US" b="1" dirty="0" smtClean="0">
                <a:solidFill>
                  <a:schemeClr val="bg1"/>
                </a:solidFill>
              </a:rPr>
              <a:t> die </a:t>
            </a:r>
            <a:r>
              <a:rPr lang="en-US" b="1" dirty="0" err="1" smtClean="0">
                <a:solidFill>
                  <a:schemeClr val="bg1"/>
                </a:solidFill>
              </a:rPr>
              <a:t>Tür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320480" cy="597666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Macht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hoch</a:t>
            </a:r>
            <a:r>
              <a:rPr lang="en-US" sz="1600" b="1" dirty="0" smtClean="0">
                <a:solidFill>
                  <a:schemeClr val="bg1"/>
                </a:solidFill>
              </a:rPr>
              <a:t> die </a:t>
            </a:r>
            <a:r>
              <a:rPr lang="en-US" sz="1600" b="1" dirty="0" err="1" smtClean="0">
                <a:solidFill>
                  <a:schemeClr val="bg1"/>
                </a:solidFill>
              </a:rPr>
              <a:t>Tür</a:t>
            </a:r>
            <a:r>
              <a:rPr lang="en-US" sz="1600" b="1" dirty="0" smtClean="0">
                <a:solidFill>
                  <a:schemeClr val="bg1"/>
                </a:solidFill>
              </a:rPr>
              <a:t>, die Tor </a:t>
            </a:r>
            <a:r>
              <a:rPr lang="en-US" sz="1600" b="1" dirty="0" err="1" smtClean="0">
                <a:solidFill>
                  <a:schemeClr val="bg1"/>
                </a:solidFill>
              </a:rPr>
              <a:t>macht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weit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Es </a:t>
            </a:r>
            <a:r>
              <a:rPr lang="en-US" sz="1600" b="1" dirty="0" err="1" smtClean="0">
                <a:solidFill>
                  <a:schemeClr val="bg1"/>
                </a:solidFill>
              </a:rPr>
              <a:t>kommt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der</a:t>
            </a:r>
            <a:r>
              <a:rPr lang="en-US" sz="1600" b="1" dirty="0" smtClean="0">
                <a:solidFill>
                  <a:schemeClr val="bg1"/>
                </a:solidFill>
              </a:rPr>
              <a:t> Herr </a:t>
            </a:r>
            <a:r>
              <a:rPr lang="en-US" sz="1600" b="1" dirty="0" err="1" smtClean="0">
                <a:solidFill>
                  <a:schemeClr val="bg1"/>
                </a:solidFill>
              </a:rPr>
              <a:t>der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Herrlichkeit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König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aller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Königreich</a:t>
            </a:r>
            <a:r>
              <a:rPr lang="en-US" sz="1600" b="1" dirty="0" smtClean="0">
                <a:solidFill>
                  <a:schemeClr val="bg1"/>
                </a:solidFill>
              </a:rPr>
              <a:t>',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Heiland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aller</a:t>
            </a:r>
            <a:r>
              <a:rPr lang="en-US" sz="1600" b="1" dirty="0" smtClean="0">
                <a:solidFill>
                  <a:schemeClr val="bg1"/>
                </a:solidFill>
              </a:rPr>
              <a:t> Welt </a:t>
            </a:r>
            <a:r>
              <a:rPr lang="en-US" sz="1600" b="1" dirty="0" err="1" smtClean="0">
                <a:solidFill>
                  <a:schemeClr val="bg1"/>
                </a:solidFill>
              </a:rPr>
              <a:t>zugleich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Der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Heil</a:t>
            </a:r>
            <a:r>
              <a:rPr lang="en-US" sz="1600" b="1" dirty="0" smtClean="0">
                <a:solidFill>
                  <a:schemeClr val="bg1"/>
                </a:solidFill>
              </a:rPr>
              <a:t> und </a:t>
            </a:r>
            <a:r>
              <a:rPr lang="en-US" sz="1600" b="1" dirty="0" err="1" smtClean="0">
                <a:solidFill>
                  <a:schemeClr val="bg1"/>
                </a:solidFill>
              </a:rPr>
              <a:t>Leben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bringt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Derhalben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jauchzt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Freuden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singt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Gelobet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Gott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Mein </a:t>
            </a:r>
            <a:r>
              <a:rPr lang="en-US" sz="1600" b="1" dirty="0" err="1" smtClean="0">
                <a:solidFill>
                  <a:schemeClr val="bg1"/>
                </a:solidFill>
              </a:rPr>
              <a:t>Schöpfer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reich</a:t>
            </a:r>
            <a:r>
              <a:rPr lang="en-US" sz="1600" b="1" dirty="0" smtClean="0">
                <a:solidFill>
                  <a:schemeClr val="bg1"/>
                </a:solidFill>
              </a:rPr>
              <a:t> von Rat!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gerecht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Helfer</a:t>
            </a:r>
            <a:r>
              <a:rPr lang="en-US" sz="1600" b="1" dirty="0" smtClean="0">
                <a:solidFill>
                  <a:schemeClr val="bg1"/>
                </a:solidFill>
              </a:rPr>
              <a:t> wert,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Sanftmütigkeit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Gefährt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Sein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Königskron</a:t>
            </a:r>
            <a:r>
              <a:rPr lang="en-US" sz="1600" b="1" dirty="0" smtClean="0">
                <a:solidFill>
                  <a:schemeClr val="bg1"/>
                </a:solidFill>
              </a:rPr>
              <a:t>' </a:t>
            </a:r>
            <a:r>
              <a:rPr lang="en-US" sz="1600" b="1" dirty="0" err="1" smtClean="0">
                <a:solidFill>
                  <a:schemeClr val="bg1"/>
                </a:solidFill>
              </a:rPr>
              <a:t>ist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Heiligkeit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Sein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Zepter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Barmherzigkeit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All </a:t>
            </a:r>
            <a:r>
              <a:rPr lang="en-US" sz="1600" b="1" dirty="0" err="1" smtClean="0">
                <a:solidFill>
                  <a:schemeClr val="bg1"/>
                </a:solidFill>
              </a:rPr>
              <a:t>unsre</a:t>
            </a:r>
            <a:r>
              <a:rPr lang="en-US" sz="1600" b="1" dirty="0" smtClean="0">
                <a:solidFill>
                  <a:schemeClr val="bg1"/>
                </a:solidFill>
              </a:rPr>
              <a:t> Not </a:t>
            </a:r>
            <a:r>
              <a:rPr lang="en-US" sz="1600" b="1" dirty="0" err="1" smtClean="0">
                <a:solidFill>
                  <a:schemeClr val="bg1"/>
                </a:solidFill>
              </a:rPr>
              <a:t>zum</a:t>
            </a:r>
            <a:r>
              <a:rPr lang="en-US" sz="1600" b="1" dirty="0" smtClean="0">
                <a:solidFill>
                  <a:schemeClr val="bg1"/>
                </a:solidFill>
              </a:rPr>
              <a:t> End' </a:t>
            </a:r>
            <a:r>
              <a:rPr lang="en-US" sz="1600" b="1" dirty="0" err="1" smtClean="0">
                <a:solidFill>
                  <a:schemeClr val="bg1"/>
                </a:solidFill>
              </a:rPr>
              <a:t>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bringt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Derhalben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jauchzt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mit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Freuden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singt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Gelobet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Gott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Mein </a:t>
            </a:r>
            <a:r>
              <a:rPr lang="en-US" sz="1600" b="1" dirty="0" err="1" smtClean="0">
                <a:solidFill>
                  <a:schemeClr val="bg1"/>
                </a:solidFill>
              </a:rPr>
              <a:t>Heiland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groß</a:t>
            </a:r>
            <a:r>
              <a:rPr lang="en-US" sz="1600" b="1" dirty="0" smtClean="0">
                <a:solidFill>
                  <a:schemeClr val="bg1"/>
                </a:solidFill>
              </a:rPr>
              <a:t> von Tat!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3. O </a:t>
            </a:r>
            <a:r>
              <a:rPr lang="en-US" sz="1600" b="1" dirty="0" err="1" smtClean="0">
                <a:solidFill>
                  <a:schemeClr val="bg1"/>
                </a:solidFill>
              </a:rPr>
              <a:t>wohl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dem</a:t>
            </a:r>
            <a:r>
              <a:rPr lang="en-US" sz="1600" b="1" dirty="0" smtClean="0">
                <a:solidFill>
                  <a:schemeClr val="bg1"/>
                </a:solidFill>
              </a:rPr>
              <a:t> Land, o </a:t>
            </a:r>
            <a:r>
              <a:rPr lang="en-US" sz="1600" b="1" dirty="0" err="1" smtClean="0">
                <a:solidFill>
                  <a:schemeClr val="bg1"/>
                </a:solidFill>
              </a:rPr>
              <a:t>wohl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Stadt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so </a:t>
            </a:r>
            <a:r>
              <a:rPr lang="en-US" sz="1600" b="1" dirty="0" err="1" smtClean="0">
                <a:solidFill>
                  <a:schemeClr val="bg1"/>
                </a:solidFill>
              </a:rPr>
              <a:t>diesen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König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sich</a:t>
            </a:r>
            <a:r>
              <a:rPr lang="en-US" sz="1600" b="1" dirty="0" smtClean="0">
                <a:solidFill>
                  <a:schemeClr val="bg1"/>
                </a:solidFill>
              </a:rPr>
              <a:t> hat!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Wohl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allen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Herzen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insgemein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dieser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König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ziehet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ein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ist</a:t>
            </a:r>
            <a:r>
              <a:rPr lang="en-US" sz="1600" b="1" dirty="0" smtClean="0">
                <a:solidFill>
                  <a:schemeClr val="bg1"/>
                </a:solidFill>
              </a:rPr>
              <a:t> die </a:t>
            </a:r>
            <a:r>
              <a:rPr lang="en-US" sz="1600" b="1" dirty="0" err="1" smtClean="0">
                <a:solidFill>
                  <a:schemeClr val="bg1"/>
                </a:solidFill>
              </a:rPr>
              <a:t>rechte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Freudensonn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bringt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lauter</a:t>
            </a:r>
            <a:r>
              <a:rPr lang="en-US" sz="1600" b="1" dirty="0" smtClean="0">
                <a:solidFill>
                  <a:schemeClr val="bg1"/>
                </a:solidFill>
              </a:rPr>
              <a:t> Freud und </a:t>
            </a:r>
            <a:r>
              <a:rPr lang="en-US" sz="1600" b="1" dirty="0" err="1" smtClean="0">
                <a:solidFill>
                  <a:schemeClr val="bg1"/>
                </a:solidFill>
              </a:rPr>
              <a:t>Wonn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Gelobet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Gott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mein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Tröster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früh</a:t>
            </a:r>
            <a:r>
              <a:rPr lang="en-US" sz="1600" b="1" dirty="0" smtClean="0">
                <a:solidFill>
                  <a:schemeClr val="bg1"/>
                </a:solidFill>
              </a:rPr>
              <a:t> und spat.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Macht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hoch</a:t>
            </a:r>
            <a:r>
              <a:rPr lang="en-US" sz="1600" b="1" dirty="0" smtClean="0">
                <a:solidFill>
                  <a:schemeClr val="bg1"/>
                </a:solidFill>
              </a:rPr>
              <a:t> die </a:t>
            </a:r>
            <a:r>
              <a:rPr lang="en-US" sz="1600" b="1" dirty="0" err="1" smtClean="0">
                <a:solidFill>
                  <a:schemeClr val="bg1"/>
                </a:solidFill>
              </a:rPr>
              <a:t>Tür</a:t>
            </a:r>
            <a:r>
              <a:rPr lang="en-US" sz="1600" b="1" dirty="0" smtClean="0">
                <a:solidFill>
                  <a:schemeClr val="bg1"/>
                </a:solidFill>
              </a:rPr>
              <a:t>, die Tor' </a:t>
            </a:r>
            <a:r>
              <a:rPr lang="en-US" sz="1600" b="1" dirty="0" err="1" smtClean="0">
                <a:solidFill>
                  <a:schemeClr val="bg1"/>
                </a:solidFill>
              </a:rPr>
              <a:t>macht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weit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Eu'r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Herz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Tempel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zubereit't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Die </a:t>
            </a:r>
            <a:r>
              <a:rPr lang="en-US" sz="1600" b="1" dirty="0" err="1" smtClean="0">
                <a:solidFill>
                  <a:schemeClr val="bg1"/>
                </a:solidFill>
              </a:rPr>
              <a:t>Zweiglein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Gottseligkeit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Steckt</a:t>
            </a:r>
            <a:r>
              <a:rPr lang="en-US" sz="1600" b="1" dirty="0" smtClean="0">
                <a:solidFill>
                  <a:schemeClr val="bg1"/>
                </a:solidFill>
              </a:rPr>
              <a:t> auf </a:t>
            </a:r>
            <a:r>
              <a:rPr lang="en-US" sz="1600" b="1" dirty="0" err="1" smtClean="0">
                <a:solidFill>
                  <a:schemeClr val="bg1"/>
                </a:solidFill>
              </a:rPr>
              <a:t>mit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Andacht</a:t>
            </a:r>
            <a:r>
              <a:rPr lang="en-US" sz="1600" b="1" dirty="0" smtClean="0">
                <a:solidFill>
                  <a:schemeClr val="bg1"/>
                </a:solidFill>
              </a:rPr>
              <a:t>, Lust und Freud'!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So </a:t>
            </a:r>
            <a:r>
              <a:rPr lang="en-US" sz="1600" b="1" dirty="0" err="1" smtClean="0">
                <a:solidFill>
                  <a:schemeClr val="bg1"/>
                </a:solidFill>
              </a:rPr>
              <a:t>kommt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König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auch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euch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Ja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Heil</a:t>
            </a:r>
            <a:r>
              <a:rPr lang="en-US" sz="1600" b="1" dirty="0" smtClean="0">
                <a:solidFill>
                  <a:schemeClr val="bg1"/>
                </a:solidFill>
              </a:rPr>
              <a:t> und </a:t>
            </a:r>
            <a:r>
              <a:rPr lang="en-US" sz="1600" b="1" dirty="0" err="1" smtClean="0">
                <a:solidFill>
                  <a:schemeClr val="bg1"/>
                </a:solidFill>
              </a:rPr>
              <a:t>Leben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zugleich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Gelobet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Gott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Voll</a:t>
            </a:r>
            <a:r>
              <a:rPr lang="en-US" sz="1600" b="1" dirty="0" smtClean="0">
                <a:solidFill>
                  <a:schemeClr val="bg1"/>
                </a:solidFill>
              </a:rPr>
              <a:t> Rat, </a:t>
            </a:r>
            <a:r>
              <a:rPr lang="en-US" sz="1600" b="1" dirty="0" err="1" smtClean="0">
                <a:solidFill>
                  <a:schemeClr val="bg1"/>
                </a:solidFill>
              </a:rPr>
              <a:t>voll</a:t>
            </a:r>
            <a:r>
              <a:rPr lang="en-US" sz="1600" b="1" dirty="0" smtClean="0">
                <a:solidFill>
                  <a:schemeClr val="bg1"/>
                </a:solidFill>
              </a:rPr>
              <a:t> Tat, </a:t>
            </a:r>
            <a:r>
              <a:rPr lang="en-US" sz="1600" b="1" dirty="0" err="1" smtClean="0">
                <a:solidFill>
                  <a:schemeClr val="bg1"/>
                </a:solidFill>
              </a:rPr>
              <a:t>voll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Gnad</a:t>
            </a:r>
            <a:r>
              <a:rPr lang="en-US" sz="1600" b="1" dirty="0" smtClean="0">
                <a:solidFill>
                  <a:schemeClr val="bg1"/>
                </a:solidFill>
              </a:rPr>
              <a:t>'!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5. </a:t>
            </a:r>
            <a:r>
              <a:rPr lang="en-US" sz="1600" b="1" dirty="0" err="1" smtClean="0">
                <a:solidFill>
                  <a:schemeClr val="bg1"/>
                </a:solidFill>
              </a:rPr>
              <a:t>Komm</a:t>
            </a:r>
            <a:r>
              <a:rPr lang="en-US" sz="1600" b="1" dirty="0" smtClean="0">
                <a:solidFill>
                  <a:schemeClr val="bg1"/>
                </a:solidFill>
              </a:rPr>
              <a:t>, o </a:t>
            </a:r>
            <a:r>
              <a:rPr lang="en-US" sz="1600" b="1" dirty="0" err="1" smtClean="0">
                <a:solidFill>
                  <a:schemeClr val="bg1"/>
                </a:solidFill>
              </a:rPr>
              <a:t>mein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Heiland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Jesu</a:t>
            </a:r>
            <a:r>
              <a:rPr lang="en-US" sz="1600" b="1" dirty="0" smtClean="0">
                <a:solidFill>
                  <a:schemeClr val="bg1"/>
                </a:solidFill>
              </a:rPr>
              <a:t> Christ,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Mein's </a:t>
            </a:r>
            <a:r>
              <a:rPr lang="en-US" sz="1600" b="1" dirty="0" err="1" smtClean="0">
                <a:solidFill>
                  <a:schemeClr val="bg1"/>
                </a:solidFill>
              </a:rPr>
              <a:t>Herzens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Tür</a:t>
            </a:r>
            <a:r>
              <a:rPr lang="en-US" sz="1600" b="1" dirty="0" smtClean="0">
                <a:solidFill>
                  <a:schemeClr val="bg1"/>
                </a:solidFill>
              </a:rPr>
              <a:t> dir </a:t>
            </a:r>
            <a:r>
              <a:rPr lang="en-US" sz="1600" b="1" dirty="0" err="1" smtClean="0">
                <a:solidFill>
                  <a:schemeClr val="bg1"/>
                </a:solidFill>
              </a:rPr>
              <a:t>offen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ist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Ach </a:t>
            </a:r>
            <a:r>
              <a:rPr lang="en-US" sz="1600" b="1" dirty="0" err="1" smtClean="0">
                <a:solidFill>
                  <a:schemeClr val="bg1"/>
                </a:solidFill>
              </a:rPr>
              <a:t>zieh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deiner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Gnade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ein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Dein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Freundlichkeit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auch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uns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erschein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Dein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Heil'ger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Geist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uns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führ</a:t>
            </a:r>
            <a:r>
              <a:rPr lang="en-US" sz="1600" b="1" dirty="0" smtClean="0">
                <a:solidFill>
                  <a:schemeClr val="bg1"/>
                </a:solidFill>
              </a:rPr>
              <a:t>' und </a:t>
            </a:r>
            <a:r>
              <a:rPr lang="en-US" sz="1600" b="1" dirty="0" err="1" smtClean="0">
                <a:solidFill>
                  <a:schemeClr val="bg1"/>
                </a:solidFill>
              </a:rPr>
              <a:t>leit</a:t>
            </a:r>
            <a:r>
              <a:rPr lang="en-US" sz="1600" b="1" dirty="0" smtClean="0">
                <a:solidFill>
                  <a:schemeClr val="bg1"/>
                </a:solidFill>
              </a:rPr>
              <a:t>'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Den </a:t>
            </a:r>
            <a:r>
              <a:rPr lang="en-US" sz="1600" b="1" dirty="0" err="1" smtClean="0">
                <a:solidFill>
                  <a:schemeClr val="bg1"/>
                </a:solidFill>
              </a:rPr>
              <a:t>Weg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zur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ew'gen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Seligkeit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Dem </a:t>
            </a:r>
            <a:r>
              <a:rPr lang="en-US" sz="1600" b="1" dirty="0" err="1" smtClean="0">
                <a:solidFill>
                  <a:schemeClr val="bg1"/>
                </a:solidFill>
              </a:rPr>
              <a:t>Namen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dein</a:t>
            </a:r>
            <a:r>
              <a:rPr lang="en-US" sz="1600" b="1" dirty="0" smtClean="0">
                <a:solidFill>
                  <a:schemeClr val="bg1"/>
                </a:solidFill>
              </a:rPr>
              <a:t>, o Herr,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err="1" smtClean="0">
                <a:solidFill>
                  <a:schemeClr val="bg1"/>
                </a:solidFill>
              </a:rPr>
              <a:t>Sei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ewig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Preis</a:t>
            </a:r>
            <a:r>
              <a:rPr lang="en-US" sz="1600" b="1" dirty="0" smtClean="0">
                <a:solidFill>
                  <a:schemeClr val="bg1"/>
                </a:solidFill>
              </a:rPr>
              <a:t> und </a:t>
            </a:r>
            <a:r>
              <a:rPr lang="en-US" sz="1600" b="1" dirty="0" err="1" smtClean="0">
                <a:solidFill>
                  <a:schemeClr val="bg1"/>
                </a:solidFill>
              </a:rPr>
              <a:t>Ehr</a:t>
            </a:r>
            <a:r>
              <a:rPr lang="en-US" sz="1600" b="1" dirty="0" smtClean="0">
                <a:solidFill>
                  <a:schemeClr val="bg1"/>
                </a:solidFill>
              </a:rPr>
              <a:t>'!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Macht hoch die Tür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Macht hoch die Tür</dc:title>
  <dc:creator>mary</dc:creator>
  <cp:lastModifiedBy>mary</cp:lastModifiedBy>
  <cp:revision>6</cp:revision>
  <dcterms:created xsi:type="dcterms:W3CDTF">2020-01-16T16:49:30Z</dcterms:created>
  <dcterms:modified xsi:type="dcterms:W3CDTF">2020-01-16T20:40:55Z</dcterms:modified>
</cp:coreProperties>
</file>