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DFB5-CECA-4249-A97A-74C50A193435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570-36BD-472D-A5DD-EF4339D1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DFB5-CECA-4249-A97A-74C50A193435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570-36BD-472D-A5DD-EF4339D1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DFB5-CECA-4249-A97A-74C50A193435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570-36BD-472D-A5DD-EF4339D1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DFB5-CECA-4249-A97A-74C50A193435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570-36BD-472D-A5DD-EF4339D1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DFB5-CECA-4249-A97A-74C50A193435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570-36BD-472D-A5DD-EF4339D1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DFB5-CECA-4249-A97A-74C50A193435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570-36BD-472D-A5DD-EF4339D1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DFB5-CECA-4249-A97A-74C50A193435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570-36BD-472D-A5DD-EF4339D1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DFB5-CECA-4249-A97A-74C50A193435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570-36BD-472D-A5DD-EF4339D1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DFB5-CECA-4249-A97A-74C50A193435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570-36BD-472D-A5DD-EF4339D1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DFB5-CECA-4249-A97A-74C50A193435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570-36BD-472D-A5DD-EF4339D1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5CDFB5-CECA-4249-A97A-74C50A193435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83570-36BD-472D-A5DD-EF4339D161E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5CDFB5-CECA-4249-A97A-74C50A193435}" type="datetimeFigureOut">
              <a:rPr lang="en-US" smtClean="0"/>
              <a:pPr/>
              <a:t>1/10/2020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383570-36BD-472D-A5DD-EF4339D161E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Lead Kindly Light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eid vriend'lijk lic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1"/>
            <a:ext cx="4320480" cy="432048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Leid</a:t>
            </a:r>
            <a:r>
              <a:rPr lang="en-US" b="1" dirty="0" smtClean="0"/>
              <a:t> </a:t>
            </a:r>
            <a:r>
              <a:rPr lang="en-US" b="1" dirty="0" err="1" smtClean="0"/>
              <a:t>vriend'lijk</a:t>
            </a:r>
            <a:r>
              <a:rPr lang="en-US" b="1" dirty="0" smtClean="0"/>
              <a:t> </a:t>
            </a:r>
            <a:r>
              <a:rPr lang="en-US" b="1" dirty="0" err="1" smtClean="0"/>
              <a:t>licht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36712"/>
            <a:ext cx="4968552" cy="5688632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Leid, vriend'lijk Licht, mij als een trouwe wacht,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leid Gij mij voort!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'k Ben ver van huis en donker is de nacht,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leid Gij mij voort!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Schoon ook de toekomst mij verborgen zij,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licht stap voor stap mij met uw schijnsel bij.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Niet immer sprak mijn ziel zo stil tot U: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"Leid Gij mij voort!"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Ik liep mijn weg bij eigen licht, maar nu: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leid Gij mij voort!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zonlicht zonk, maar ach, mijn hoogmoed liet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hart geen rust en 'k vond uw vrede niet.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Schenk mij uw zegen, toon m' uw wondermacht,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 leid mij voort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langs 't smalle pad, tot in de donk're nacht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de morgen gloort.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Dan lacht mij toe der eng'len trouwe wacht,</a:t>
            </a:r>
            <a:b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die mij geleidd' en mij heeft thuis gebracht.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14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Leid vriend'lijk licht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Leid vriend'lijk licht</dc:title>
  <dc:creator>mary</dc:creator>
  <cp:lastModifiedBy>mary</cp:lastModifiedBy>
  <cp:revision>2</cp:revision>
  <dcterms:created xsi:type="dcterms:W3CDTF">2020-01-10T00:44:13Z</dcterms:created>
  <dcterms:modified xsi:type="dcterms:W3CDTF">2020-01-10T17:39:16Z</dcterms:modified>
</cp:coreProperties>
</file>