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574C3-D003-4177-B6E7-6905CAE63988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CF124-CE77-4096-8763-DB236425DA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luluwang Tigib S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4896544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Kaluluwang</a:t>
            </a:r>
            <a:r>
              <a:rPr lang="en-US" b="1" dirty="0" smtClean="0"/>
              <a:t> </a:t>
            </a:r>
            <a:r>
              <a:rPr lang="en-US" b="1" dirty="0" err="1" smtClean="0"/>
              <a:t>Tigib</a:t>
            </a:r>
            <a:r>
              <a:rPr lang="en-US" b="1" dirty="0" smtClean="0"/>
              <a:t> </a:t>
            </a:r>
            <a:r>
              <a:rPr lang="en-US" b="1" dirty="0" err="1" smtClean="0"/>
              <a:t>Sala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112568" cy="511256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magkamit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ginhawa'y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talimahin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　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Magtiwala</a:t>
            </a:r>
            <a:r>
              <a:rPr lang="en-US" sz="2000" b="1" dirty="0" smtClean="0">
                <a:solidFill>
                  <a:srgbClr val="FF0000"/>
                </a:solidFill>
              </a:rPr>
              <a:t> ka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Magtiwala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ka‘t</a:t>
            </a:r>
            <a:r>
              <a:rPr lang="en-US" sz="2000" b="1" dirty="0" smtClean="0">
                <a:solidFill>
                  <a:srgbClr val="FF0000"/>
                </a:solidFill>
              </a:rPr>
              <a:t> 　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Ililigtas</a:t>
            </a:r>
            <a:r>
              <a:rPr lang="en-US" sz="2000" b="1" dirty="0" smtClean="0">
                <a:solidFill>
                  <a:srgbClr val="FF0000"/>
                </a:solidFill>
              </a:rPr>
              <a:t> ka </a:t>
            </a:r>
            <a:r>
              <a:rPr lang="en-US" sz="2000" b="1" dirty="0" err="1" smtClean="0">
                <a:solidFill>
                  <a:srgbClr val="FF0000"/>
                </a:solidFill>
              </a:rPr>
              <a:t>ngayon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Ililigtas</a:t>
            </a:r>
            <a:r>
              <a:rPr lang="en-US" sz="2000" b="1" dirty="0" smtClean="0">
                <a:solidFill>
                  <a:srgbClr val="FF0000"/>
                </a:solidFill>
              </a:rPr>
              <a:t> ka 　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magblik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malilinis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　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sambahin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masintahing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gumigiliw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makipisan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nangaglalakbay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patungo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kawakasan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Kaluluwang Tigib Sala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Kaluluwang Tigib Sala</dc:title>
  <dc:creator>mary</dc:creator>
  <cp:lastModifiedBy>mary</cp:lastModifiedBy>
  <cp:revision>11</cp:revision>
  <dcterms:created xsi:type="dcterms:W3CDTF">2020-01-21T16:28:07Z</dcterms:created>
  <dcterms:modified xsi:type="dcterms:W3CDTF">2020-01-22T17:43:21Z</dcterms:modified>
</cp:coreProperties>
</file>