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3137-CD7A-4CEB-AFDD-A510C3B1D6B7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AA19-FCE8-411E-8169-1716FB93D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3137-CD7A-4CEB-AFDD-A510C3B1D6B7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AA19-FCE8-411E-8169-1716FB93D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3137-CD7A-4CEB-AFDD-A510C3B1D6B7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AA19-FCE8-411E-8169-1716FB93D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3137-CD7A-4CEB-AFDD-A510C3B1D6B7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AA19-FCE8-411E-8169-1716FB93D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3137-CD7A-4CEB-AFDD-A510C3B1D6B7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AA19-FCE8-411E-8169-1716FB93D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3137-CD7A-4CEB-AFDD-A510C3B1D6B7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AA19-FCE8-411E-8169-1716FB93D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3137-CD7A-4CEB-AFDD-A510C3B1D6B7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AA19-FCE8-411E-8169-1716FB93D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3137-CD7A-4CEB-AFDD-A510C3B1D6B7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AA19-FCE8-411E-8169-1716FB93D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3137-CD7A-4CEB-AFDD-A510C3B1D6B7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AA19-FCE8-411E-8169-1716FB93D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3137-CD7A-4CEB-AFDD-A510C3B1D6B7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AA19-FCE8-411E-8169-1716FB93D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3137-CD7A-4CEB-AFDD-A510C3B1D6B7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AA19-FCE8-411E-8169-1716FB93D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B3137-CD7A-4CEB-AFDD-A510C3B1D6B7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5AA19-FCE8-411E-8169-1716FB93DD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환난과 핍박 중에도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man Umat Tu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176464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Iman</a:t>
            </a:r>
            <a:r>
              <a:rPr lang="en-US" b="1" dirty="0" smtClean="0"/>
              <a:t> </a:t>
            </a:r>
            <a:r>
              <a:rPr lang="en-US" b="1" dirty="0" err="1"/>
              <a:t>Umat</a:t>
            </a:r>
            <a:r>
              <a:rPr lang="en-US" b="1" dirty="0"/>
              <a:t> </a:t>
            </a:r>
            <a:r>
              <a:rPr lang="en-US" b="1" dirty="0" err="1"/>
              <a:t>Tuhan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3456384" cy="45860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1.Iman </a:t>
            </a:r>
            <a:r>
              <a:rPr lang="en-US" sz="1800" b="1" dirty="0" err="1" smtClean="0">
                <a:solidFill>
                  <a:schemeClr val="tx1"/>
                </a:solidFill>
              </a:rPr>
              <a:t>umatMu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hidup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t'rus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Walau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sengsara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pedang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Girang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hatiku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tulus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Mendengar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Firman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menang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Iman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umatMu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imanku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sampai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maut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setiaku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2.UmatMu  </a:t>
            </a:r>
            <a:r>
              <a:rPr lang="en-US" sz="1800" b="1" dirty="0" err="1" smtClean="0">
                <a:solidFill>
                  <a:schemeClr val="tx1"/>
                </a:solidFill>
              </a:rPr>
              <a:t>dulu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dikekang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Namun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m'reka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merdeka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B'ri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kami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kasih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kekuatan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Agar </a:t>
            </a:r>
            <a:r>
              <a:rPr lang="en-US" sz="1800" b="1" dirty="0" err="1" smtClean="0">
                <a:solidFill>
                  <a:schemeClr val="tx1"/>
                </a:solidFill>
              </a:rPr>
              <a:t>s'perti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m'reka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setia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3.Iman </a:t>
            </a:r>
            <a:r>
              <a:rPr lang="en-US" sz="1800" b="1" dirty="0" err="1" smtClean="0">
                <a:solidFill>
                  <a:schemeClr val="tx1"/>
                </a:solidFill>
              </a:rPr>
              <a:t>umatMu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rela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kasih</a:t>
            </a:r>
            <a:r>
              <a:rPr lang="en-US" sz="1800" b="1" dirty="0" smtClean="0">
                <a:solidFill>
                  <a:schemeClr val="tx1"/>
                </a:solidFill>
              </a:rPr>
              <a:t> '</a:t>
            </a:r>
            <a:r>
              <a:rPr lang="en-US" sz="1800" b="1" dirty="0" err="1" smtClean="0">
                <a:solidFill>
                  <a:schemeClr val="tx1"/>
                </a:solidFill>
              </a:rPr>
              <a:t>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sobat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set'ru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Dan </a:t>
            </a:r>
            <a:r>
              <a:rPr lang="en-US" sz="1800" b="1" dirty="0" err="1" smtClean="0">
                <a:solidFill>
                  <a:schemeClr val="tx1"/>
                </a:solidFill>
              </a:rPr>
              <a:t>mewujudkan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kasihNya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Dalam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kebajikan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penuh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Iman Umat Tuhan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Iman Umat Tuhan </dc:title>
  <dc:creator>mary</dc:creator>
  <cp:lastModifiedBy>mary</cp:lastModifiedBy>
  <cp:revision>10</cp:revision>
  <dcterms:created xsi:type="dcterms:W3CDTF">2022-07-02T17:09:07Z</dcterms:created>
  <dcterms:modified xsi:type="dcterms:W3CDTF">2022-07-02T17:44:15Z</dcterms:modified>
</cp:coreProperties>
</file>