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AD00-3E51-4389-88FA-9EE6C8BD1298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B6E1-225D-4629-BD2F-704A205B9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AD00-3E51-4389-88FA-9EE6C8BD1298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B6E1-225D-4629-BD2F-704A205B9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AD00-3E51-4389-88FA-9EE6C8BD1298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B6E1-225D-4629-BD2F-704A205B9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AD00-3E51-4389-88FA-9EE6C8BD1298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B6E1-225D-4629-BD2F-704A205B9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AD00-3E51-4389-88FA-9EE6C8BD1298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B6E1-225D-4629-BD2F-704A205B9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AD00-3E51-4389-88FA-9EE6C8BD1298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B6E1-225D-4629-BD2F-704A205B9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AD00-3E51-4389-88FA-9EE6C8BD1298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B6E1-225D-4629-BD2F-704A205B9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AD00-3E51-4389-88FA-9EE6C8BD1298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B6E1-225D-4629-BD2F-704A205B9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AD00-3E51-4389-88FA-9EE6C8BD1298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B6E1-225D-4629-BD2F-704A205B9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AD00-3E51-4389-88FA-9EE6C8BD1298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B6E1-225D-4629-BD2F-704A205B9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AD00-3E51-4389-88FA-9EE6C8BD1298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B6E1-225D-4629-BD2F-704A205B9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8AD00-3E51-4389-88FA-9EE6C8BD1298}" type="datetimeFigureOut">
              <a:rPr lang="en-US" smtClean="0"/>
              <a:pPr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2B6E1-225D-4629-BD2F-704A205B9B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l Primo Nata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7944" y="188640"/>
            <a:ext cx="3672408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Il Primo </a:t>
            </a:r>
            <a:r>
              <a:rPr lang="en-US" b="1" dirty="0" err="1" smtClean="0">
                <a:solidFill>
                  <a:schemeClr val="bg1"/>
                </a:solidFill>
              </a:rPr>
              <a:t>Natale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1880" y="671691"/>
            <a:ext cx="48965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Quella notte a Betlemme  Quando il cielo s’aprì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e la voce di un angelo si sentì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e nei campi ad ascoltar c’era gente povera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i pastori dei greggi di notte a vegliar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Ritornello: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Natale è, natale </a:t>
            </a:r>
            <a:r>
              <a:rPr lang="it-IT" b="1" dirty="0" smtClean="0">
                <a:solidFill>
                  <a:srgbClr val="FF0000"/>
                </a:solidFill>
              </a:rPr>
              <a:t>è  A </a:t>
            </a:r>
            <a:r>
              <a:rPr lang="it-IT" b="1" dirty="0" smtClean="0">
                <a:solidFill>
                  <a:srgbClr val="FF0000"/>
                </a:solidFill>
              </a:rPr>
              <a:t>Israele è nato il Re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Una stella videro fortemente brillò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indicando il posto dove il Re si trovò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Per il nostro mondo buio una luce sarà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e chi segue la luce non si smarrirà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E la luce della stella fu vista lontan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e si misero in viaggio da Babilonia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per cercare il Re così pensarono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nel paese che la stella loro_ indicò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E la stella li guidò  sempre ad ovest portò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finalmente_a Betlemme l’astro si fermò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il bambino era lì, in un posto così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inchinandosi diedero gloria al Re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134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Il Primo Natale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Primo Natale</dc:title>
  <dc:creator>mary</dc:creator>
  <cp:lastModifiedBy>mary</cp:lastModifiedBy>
  <cp:revision>13</cp:revision>
  <dcterms:created xsi:type="dcterms:W3CDTF">2018-12-08T21:23:34Z</dcterms:created>
  <dcterms:modified xsi:type="dcterms:W3CDTF">2020-01-11T19:51:42Z</dcterms:modified>
</cp:coreProperties>
</file>