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1C65D-0FE1-4CF3-9D74-1486EB6532B0}" type="datetimeFigureOut">
              <a:rPr lang="en-US" smtClean="0"/>
              <a:pPr/>
              <a:t>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9F934-AB0B-4E25-8173-B8C6D4DD2C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1C65D-0FE1-4CF3-9D74-1486EB6532B0}" type="datetimeFigureOut">
              <a:rPr lang="en-US" smtClean="0"/>
              <a:pPr/>
              <a:t>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9F934-AB0B-4E25-8173-B8C6D4DD2C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1C65D-0FE1-4CF3-9D74-1486EB6532B0}" type="datetimeFigureOut">
              <a:rPr lang="en-US" smtClean="0"/>
              <a:pPr/>
              <a:t>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9F934-AB0B-4E25-8173-B8C6D4DD2C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1C65D-0FE1-4CF3-9D74-1486EB6532B0}" type="datetimeFigureOut">
              <a:rPr lang="en-US" smtClean="0"/>
              <a:pPr/>
              <a:t>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9F934-AB0B-4E25-8173-B8C6D4DD2C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1C65D-0FE1-4CF3-9D74-1486EB6532B0}" type="datetimeFigureOut">
              <a:rPr lang="en-US" smtClean="0"/>
              <a:pPr/>
              <a:t>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9F934-AB0B-4E25-8173-B8C6D4DD2C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1C65D-0FE1-4CF3-9D74-1486EB6532B0}" type="datetimeFigureOut">
              <a:rPr lang="en-US" smtClean="0"/>
              <a:pPr/>
              <a:t>1/30/2020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9F934-AB0B-4E25-8173-B8C6D4DD2C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1C65D-0FE1-4CF3-9D74-1486EB6532B0}" type="datetimeFigureOut">
              <a:rPr lang="en-US" smtClean="0"/>
              <a:pPr/>
              <a:t>1/30/2020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9F934-AB0B-4E25-8173-B8C6D4DD2C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1C65D-0FE1-4CF3-9D74-1486EB6532B0}" type="datetimeFigureOut">
              <a:rPr lang="en-US" smtClean="0"/>
              <a:pPr/>
              <a:t>1/30/2020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9F934-AB0B-4E25-8173-B8C6D4DD2C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1C65D-0FE1-4CF3-9D74-1486EB6532B0}" type="datetimeFigureOut">
              <a:rPr lang="en-US" smtClean="0"/>
              <a:pPr/>
              <a:t>1/30/2020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9F934-AB0B-4E25-8173-B8C6D4DD2C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1C65D-0FE1-4CF3-9D74-1486EB6532B0}" type="datetimeFigureOut">
              <a:rPr lang="en-US" smtClean="0"/>
              <a:pPr/>
              <a:t>1/30/2020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9F934-AB0B-4E25-8173-B8C6D4DD2C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1C65D-0FE1-4CF3-9D74-1486EB6532B0}" type="datetimeFigureOut">
              <a:rPr lang="en-US" smtClean="0"/>
              <a:pPr/>
              <a:t>1/30/2020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9F934-AB0B-4E25-8173-B8C6D4DD2C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1C65D-0FE1-4CF3-9D74-1486EB6532B0}" type="datetimeFigureOut">
              <a:rPr lang="en-US" smtClean="0"/>
              <a:pPr/>
              <a:t>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69F934-AB0B-4E25-8173-B8C6D4DD2C4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만유의 주재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ärlig är jord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188640"/>
            <a:ext cx="3744416" cy="576065"/>
          </a:xfrm>
        </p:spPr>
        <p:txBody>
          <a:bodyPr>
            <a:normAutofit fontScale="90000"/>
          </a:bodyPr>
          <a:lstStyle/>
          <a:p>
            <a:r>
              <a:rPr lang="sv-SE" b="1" dirty="0" smtClean="0">
                <a:solidFill>
                  <a:schemeClr val="bg1"/>
                </a:solidFill>
              </a:rPr>
              <a:t>Härlig är jorden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772816"/>
            <a:ext cx="4427984" cy="3937992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980728"/>
            <a:ext cx="435597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b="1" dirty="0" smtClean="0">
                <a:solidFill>
                  <a:schemeClr val="bg1"/>
                </a:solidFill>
              </a:rPr>
              <a:t>Härlig är jorden, härlig är Guds himmel</a:t>
            </a:r>
          </a:p>
          <a:p>
            <a:r>
              <a:rPr lang="sv-SE" b="1" dirty="0" smtClean="0">
                <a:solidFill>
                  <a:schemeClr val="bg1"/>
                </a:solidFill>
              </a:rPr>
              <a:t>Skön är själarnas pilgrimsgång</a:t>
            </a:r>
          </a:p>
          <a:p>
            <a:r>
              <a:rPr lang="sv-SE" b="1" dirty="0" smtClean="0">
                <a:solidFill>
                  <a:schemeClr val="bg1"/>
                </a:solidFill>
              </a:rPr>
              <a:t>Genom de fagra riken på jorden</a:t>
            </a:r>
          </a:p>
          <a:p>
            <a:r>
              <a:rPr lang="sv-SE" b="1" dirty="0" smtClean="0">
                <a:solidFill>
                  <a:schemeClr val="bg1"/>
                </a:solidFill>
              </a:rPr>
              <a:t>Gå vi till paradis med sång</a:t>
            </a:r>
          </a:p>
          <a:p>
            <a:endParaRPr lang="sv-SE" b="1" dirty="0" smtClean="0">
              <a:solidFill>
                <a:schemeClr val="bg1"/>
              </a:solidFill>
            </a:endParaRPr>
          </a:p>
          <a:p>
            <a:endParaRPr lang="sv-SE" b="1" dirty="0" smtClean="0">
              <a:solidFill>
                <a:schemeClr val="bg1"/>
              </a:solidFill>
            </a:endParaRPr>
          </a:p>
          <a:p>
            <a:endParaRPr lang="sv-SE" b="1" dirty="0" smtClean="0">
              <a:solidFill>
                <a:schemeClr val="bg1"/>
              </a:solidFill>
            </a:endParaRPr>
          </a:p>
          <a:p>
            <a:endParaRPr lang="sv-SE" b="1" dirty="0" smtClean="0">
              <a:solidFill>
                <a:schemeClr val="bg1"/>
              </a:solidFill>
            </a:endParaRPr>
          </a:p>
          <a:p>
            <a:r>
              <a:rPr lang="sv-SE" b="1" dirty="0" smtClean="0">
                <a:solidFill>
                  <a:schemeClr val="bg1"/>
                </a:solidFill>
              </a:rPr>
              <a:t>Tidevarv komma, tidevarv försvinna</a:t>
            </a:r>
          </a:p>
          <a:p>
            <a:r>
              <a:rPr lang="sv-SE" b="1" dirty="0" smtClean="0">
                <a:solidFill>
                  <a:schemeClr val="bg1"/>
                </a:solidFill>
              </a:rPr>
              <a:t>Släkten följa släktens gång</a:t>
            </a:r>
          </a:p>
          <a:p>
            <a:r>
              <a:rPr lang="sv-SE" b="1" dirty="0" smtClean="0">
                <a:solidFill>
                  <a:schemeClr val="bg1"/>
                </a:solidFill>
              </a:rPr>
              <a:t>Aldrig förstummas tonen från himlen</a:t>
            </a:r>
          </a:p>
          <a:p>
            <a:r>
              <a:rPr lang="sv-SE" b="1" dirty="0" smtClean="0">
                <a:solidFill>
                  <a:schemeClr val="bg1"/>
                </a:solidFill>
              </a:rPr>
              <a:t>Find More lyrics at www.sweetslyrics.com</a:t>
            </a:r>
          </a:p>
          <a:p>
            <a:r>
              <a:rPr lang="sv-SE" b="1" dirty="0" smtClean="0">
                <a:solidFill>
                  <a:schemeClr val="bg1"/>
                </a:solidFill>
              </a:rPr>
              <a:t>I själens glada pilgrimssång</a:t>
            </a:r>
          </a:p>
          <a:p>
            <a:endParaRPr lang="sv-SE" b="1" dirty="0" smtClean="0">
              <a:solidFill>
                <a:schemeClr val="bg1"/>
              </a:solidFill>
            </a:endParaRPr>
          </a:p>
          <a:p>
            <a:endParaRPr lang="sv-SE" b="1" dirty="0" smtClean="0">
              <a:solidFill>
                <a:schemeClr val="bg1"/>
              </a:solidFill>
            </a:endParaRPr>
          </a:p>
          <a:p>
            <a:endParaRPr lang="sv-SE" b="1" dirty="0" smtClean="0">
              <a:solidFill>
                <a:schemeClr val="bg1"/>
              </a:solidFill>
            </a:endParaRPr>
          </a:p>
          <a:p>
            <a:endParaRPr lang="sv-SE" b="1" dirty="0" smtClean="0">
              <a:solidFill>
                <a:schemeClr val="bg1"/>
              </a:solidFill>
            </a:endParaRPr>
          </a:p>
          <a:p>
            <a:r>
              <a:rPr lang="sv-SE" b="1" dirty="0" smtClean="0">
                <a:solidFill>
                  <a:schemeClr val="bg1"/>
                </a:solidFill>
              </a:rPr>
              <a:t>Änglar den sjöngo först för markens herdar</a:t>
            </a:r>
          </a:p>
          <a:p>
            <a:r>
              <a:rPr lang="sv-SE" b="1" dirty="0" smtClean="0">
                <a:solidFill>
                  <a:schemeClr val="bg1"/>
                </a:solidFill>
              </a:rPr>
              <a:t>Skönt från själ till själ det ljöd</a:t>
            </a:r>
          </a:p>
          <a:p>
            <a:r>
              <a:rPr lang="sv-SE" b="1" dirty="0" smtClean="0">
                <a:solidFill>
                  <a:schemeClr val="bg1"/>
                </a:solidFill>
              </a:rPr>
              <a:t>Människa gläd dig, Frälsarn är kommen</a:t>
            </a:r>
          </a:p>
          <a:p>
            <a:r>
              <a:rPr lang="sv-SE" b="1" dirty="0" smtClean="0">
                <a:solidFill>
                  <a:schemeClr val="bg1"/>
                </a:solidFill>
              </a:rPr>
              <a:t>Frid över jorden Herren bjöd</a:t>
            </a:r>
            <a:endParaRPr lang="sv-SE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76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Härlig är jorden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Härlig är jorden</dc:title>
  <dc:creator>mary</dc:creator>
  <cp:lastModifiedBy>mary</cp:lastModifiedBy>
  <cp:revision>5</cp:revision>
  <dcterms:created xsi:type="dcterms:W3CDTF">2020-01-30T15:20:48Z</dcterms:created>
  <dcterms:modified xsi:type="dcterms:W3CDTF">2020-01-30T19:09:16Z</dcterms:modified>
</cp:coreProperties>
</file>