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2EAE6-5C5D-4384-99D9-B27B69D56B03}" type="datetimeFigureOut">
              <a:rPr lang="en-US" smtClean="0"/>
              <a:pPr/>
              <a:t>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DFFDD-ACE4-4FCB-811B-5C7EB12EFE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2EAE6-5C5D-4384-99D9-B27B69D56B03}" type="datetimeFigureOut">
              <a:rPr lang="en-US" smtClean="0"/>
              <a:pPr/>
              <a:t>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DFFDD-ACE4-4FCB-811B-5C7EB12EFE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2EAE6-5C5D-4384-99D9-B27B69D56B03}" type="datetimeFigureOut">
              <a:rPr lang="en-US" smtClean="0"/>
              <a:pPr/>
              <a:t>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DFFDD-ACE4-4FCB-811B-5C7EB12EFE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2EAE6-5C5D-4384-99D9-B27B69D56B03}" type="datetimeFigureOut">
              <a:rPr lang="en-US" smtClean="0"/>
              <a:pPr/>
              <a:t>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DFFDD-ACE4-4FCB-811B-5C7EB12EFE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2EAE6-5C5D-4384-99D9-B27B69D56B03}" type="datetimeFigureOut">
              <a:rPr lang="en-US" smtClean="0"/>
              <a:pPr/>
              <a:t>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DFFDD-ACE4-4FCB-811B-5C7EB12EFE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2EAE6-5C5D-4384-99D9-B27B69D56B03}" type="datetimeFigureOut">
              <a:rPr lang="en-US" smtClean="0"/>
              <a:pPr/>
              <a:t>1/25/2020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DFFDD-ACE4-4FCB-811B-5C7EB12EFE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2EAE6-5C5D-4384-99D9-B27B69D56B03}" type="datetimeFigureOut">
              <a:rPr lang="en-US" smtClean="0"/>
              <a:pPr/>
              <a:t>1/25/2020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DFFDD-ACE4-4FCB-811B-5C7EB12EFE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2EAE6-5C5D-4384-99D9-B27B69D56B03}" type="datetimeFigureOut">
              <a:rPr lang="en-US" smtClean="0"/>
              <a:pPr/>
              <a:t>1/25/2020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DFFDD-ACE4-4FCB-811B-5C7EB12EFE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2EAE6-5C5D-4384-99D9-B27B69D56B03}" type="datetimeFigureOut">
              <a:rPr lang="en-US" smtClean="0"/>
              <a:pPr/>
              <a:t>1/25/2020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DFFDD-ACE4-4FCB-811B-5C7EB12EFE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2EAE6-5C5D-4384-99D9-B27B69D56B03}" type="datetimeFigureOut">
              <a:rPr lang="en-US" smtClean="0"/>
              <a:pPr/>
              <a:t>1/25/2020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DFFDD-ACE4-4FCB-811B-5C7EB12EFE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2EAE6-5C5D-4384-99D9-B27B69D56B03}" type="datetimeFigureOut">
              <a:rPr lang="en-US" smtClean="0"/>
              <a:pPr/>
              <a:t>1/25/2020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DFFDD-ACE4-4FCB-811B-5C7EB12EFE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72EAE6-5C5D-4384-99D9-B27B69D56B03}" type="datetimeFigureOut">
              <a:rPr lang="en-US" smtClean="0"/>
              <a:pPr/>
              <a:t>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ADFFDD-ACE4-4FCB-811B-5C7EB12EFE8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놀랍다 주님의 큰 은혜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aça de Deus, Infinito Am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0"/>
            <a:ext cx="6408712" cy="506487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Graça de Deus, Infinito Amor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620688"/>
            <a:ext cx="6408712" cy="3096344"/>
          </a:xfrm>
        </p:spPr>
        <p:txBody>
          <a:bodyPr>
            <a:noAutofit/>
          </a:bodyPr>
          <a:lstStyle/>
          <a:p>
            <a:pPr algn="l"/>
            <a:r>
              <a:rPr lang="pt-BR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Graça de Deus, infinito amor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graça </a:t>
            </a:r>
            <a:r>
              <a:rPr lang="pt-BR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maior que todo o meu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mal! Lá </a:t>
            </a:r>
            <a:r>
              <a:rPr lang="pt-BR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no Calvário, meu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Salvador  prova </a:t>
            </a:r>
            <a:r>
              <a:rPr lang="pt-BR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me deu desse amor real.</a:t>
            </a:r>
          </a:p>
          <a:p>
            <a:pPr algn="l"/>
            <a:endParaRPr lang="pt-BR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Coro                                                                                                           Graça</a:t>
            </a:r>
            <a:r>
              <a:rPr lang="pt-BR" sz="1800" b="1" dirty="0">
                <a:solidFill>
                  <a:srgbClr val="FF0000"/>
                </a:solidFill>
              </a:rPr>
              <a:t>, graça, fonte de paz, de perdão e amor!</a:t>
            </a:r>
            <a:br>
              <a:rPr lang="pt-BR" sz="1800" b="1" dirty="0">
                <a:solidFill>
                  <a:srgbClr val="FF0000"/>
                </a:solidFill>
              </a:rPr>
            </a:br>
            <a:r>
              <a:rPr lang="pt-BR" sz="1800" b="1" dirty="0">
                <a:solidFill>
                  <a:srgbClr val="FF0000"/>
                </a:solidFill>
              </a:rPr>
              <a:t>Graça, graça, graça de Deus para o pecador!</a:t>
            </a:r>
          </a:p>
          <a:p>
            <a:pPr algn="l"/>
            <a:endParaRPr lang="pt-BR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Todas </a:t>
            </a:r>
            <a:r>
              <a:rPr lang="pt-BR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as manchas do meu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pecar  não </a:t>
            </a:r>
            <a:r>
              <a:rPr lang="pt-BR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poderei jamais esconder;</a:t>
            </a:r>
            <a:br>
              <a:rPr lang="pt-BR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pode Jesus me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purificar  e </a:t>
            </a:r>
            <a:r>
              <a:rPr lang="pt-BR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como a neve me embranquecer.</a:t>
            </a:r>
          </a:p>
          <a:p>
            <a:pPr algn="l"/>
            <a:endParaRPr lang="pt-BR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Graça </a:t>
            </a:r>
            <a:r>
              <a:rPr lang="pt-BR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insondável é dom de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Deus  a </a:t>
            </a:r>
            <a:r>
              <a:rPr lang="pt-BR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quem em Cristo somente crê.</a:t>
            </a:r>
            <a:br>
              <a:rPr lang="pt-BR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 tu desejas chegar aos céus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em </a:t>
            </a:r>
            <a:r>
              <a:rPr lang="pt-BR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Jesus Cristo põe tua fé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48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Graça de Deus, Infinito Amor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Graça de Deus, Infinito Amor</dc:title>
  <dc:creator>mary</dc:creator>
  <cp:lastModifiedBy>mary</cp:lastModifiedBy>
  <cp:revision>3</cp:revision>
  <dcterms:created xsi:type="dcterms:W3CDTF">2020-01-24T16:35:30Z</dcterms:created>
  <dcterms:modified xsi:type="dcterms:W3CDTF">2020-01-25T18:53:23Z</dcterms:modified>
</cp:coreProperties>
</file>