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307F4-D125-4318-94AE-C7A1962E6853}" type="datetimeFigureOut">
              <a:rPr lang="en-US" smtClean="0"/>
              <a:pPr/>
              <a:t>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1DB2-060B-4F34-AE93-29FFFF713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nade Die Jesus Uns Zugewand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128792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Gnade Die Jesus Uns Zugewandt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85689"/>
            <a:ext cx="7776864" cy="360040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Gnade, die Jesus uns zugewandt,  die uns're Schuld und Sünde bedeckt,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strömet von Golgatha weit ins Land,  dort hat dein Heiland den Tod geschmeckt.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Chorus:                                                                                                                               </a:t>
            </a:r>
            <a:r>
              <a:rPr lang="de-DE" sz="1800" b="1" dirty="0" smtClean="0">
                <a:solidFill>
                  <a:srgbClr val="FF0000"/>
                </a:solidFill>
              </a:rPr>
              <a:t>Gnade, Gnade, Gnade vergibt dir und reinigt dich,                                                   Gottes Gnade bringt die Errettung für dich und mich.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Hoffnungslos, trostlos und arm bist du, einsam, von kalten Wogen umtost.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Hier ist die Hilfe, so greif doch zu!  Jesus gibt Zuflucht, gibt echten Trost.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Flecken der Sünde, tief eingebrannt,  was wäscht sie weg, vertilgt diese Spur?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Sieh, Jesu Blut wird dir heut genannt,  hier ist die Rettung, die Hilfe nur.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er starb doch an deiner Statt,  darum kann Gott auch dir verzeih'n, 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nichts and'res macht deine Seele satt!  Willst du nicht heute begnadigt sein?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Gnade Die Jesus Uns Zugewandt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Gnade Die Jesus Uns Zugewandt</dc:title>
  <dc:creator>mary</dc:creator>
  <cp:lastModifiedBy>mary</cp:lastModifiedBy>
  <cp:revision>5</cp:revision>
  <dcterms:created xsi:type="dcterms:W3CDTF">2020-01-24T16:59:45Z</dcterms:created>
  <dcterms:modified xsi:type="dcterms:W3CDTF">2020-01-25T18:40:54Z</dcterms:modified>
</cp:coreProperties>
</file>