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BCD3F-6C61-4E12-8380-55D98E0C26D1}" type="datetimeFigureOut">
              <a:rPr lang="en-US" smtClean="0"/>
              <a:pPr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091CB-D42A-41EF-8422-E1CAB9A0FF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vina L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332656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Divina</a:t>
            </a:r>
            <a:r>
              <a:rPr lang="en-US" b="1" dirty="0" smtClean="0"/>
              <a:t> Luz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5040560" cy="446449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Divina Luz, con esplendor benigno, alúmbrame.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Oscuras son la noche y la senda; mi Guía sé.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Muy lejos de Tu pabellón estoy,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 hogar de las alturas voy.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Momentos hubo en que Tu ayuda no supliqué,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confiando en mi propia experiencia; no tuve fe.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hoy deploro esa ceguedad;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préstame, Dios, Tu grata claridad.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Guiando Tú, la noche resplandece, y cruzaré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valles, montes, riscos y torrentes con firme pie.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Veré después el día despertar,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me guiarás de vuelta a mi hogar.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Divina Luz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Divina Luz </dc:title>
  <dc:creator>mary</dc:creator>
  <cp:lastModifiedBy>mary</cp:lastModifiedBy>
  <cp:revision>4</cp:revision>
  <dcterms:created xsi:type="dcterms:W3CDTF">2020-01-08T00:50:52Z</dcterms:created>
  <dcterms:modified xsi:type="dcterms:W3CDTF">2020-01-08T16:22:46Z</dcterms:modified>
</cp:coreProperties>
</file>