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D163-7120-48D6-94AD-A31E9D890AF5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4F9D-5E08-4B3F-B52B-BC4A79AFF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D163-7120-48D6-94AD-A31E9D890AF5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4F9D-5E08-4B3F-B52B-BC4A79AFF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D163-7120-48D6-94AD-A31E9D890AF5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4F9D-5E08-4B3F-B52B-BC4A79AFF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D163-7120-48D6-94AD-A31E9D890AF5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4F9D-5E08-4B3F-B52B-BC4A79AFF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D163-7120-48D6-94AD-A31E9D890AF5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4F9D-5E08-4B3F-B52B-BC4A79AFF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D163-7120-48D6-94AD-A31E9D890AF5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4F9D-5E08-4B3F-B52B-BC4A79AFF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D163-7120-48D6-94AD-A31E9D890AF5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4F9D-5E08-4B3F-B52B-BC4A79AFF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D163-7120-48D6-94AD-A31E9D890AF5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4F9D-5E08-4B3F-B52B-BC4A79AFF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D163-7120-48D6-94AD-A31E9D890AF5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4F9D-5E08-4B3F-B52B-BC4A79AFF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D163-7120-48D6-94AD-A31E9D890AF5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4F9D-5E08-4B3F-B52B-BC4A79AFF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D163-7120-48D6-94AD-A31E9D890AF5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4F9D-5E08-4B3F-B52B-BC4A79AFF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5D163-7120-48D6-94AD-A31E9D890AF5}" type="datetimeFigureOut">
              <a:rPr lang="en-US" smtClean="0"/>
              <a:pPr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34F9D-5E08-4B3F-B52B-BC4A79AFF2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백성 기뻐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scanso Div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16632"/>
            <a:ext cx="3960440" cy="576064"/>
          </a:xfrm>
        </p:spPr>
        <p:txBody>
          <a:bodyPr>
            <a:no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</a:rPr>
              <a:t>Descanso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Divinal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4896544" cy="4824536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Que Deus vos dê, </a:t>
            </a:r>
            <a:r>
              <a:rPr lang="pt-BR" sz="1800" b="1" dirty="0" smtClean="0">
                <a:solidFill>
                  <a:schemeClr val="bg1"/>
                </a:solidFill>
              </a:rPr>
              <a:t>senhores  Descanso </a:t>
            </a:r>
            <a:r>
              <a:rPr lang="pt-BR" sz="1800" b="1" dirty="0" smtClean="0">
                <a:solidFill>
                  <a:schemeClr val="bg1"/>
                </a:solidFill>
              </a:rPr>
              <a:t>divinal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Oh, recordai que </a:t>
            </a:r>
            <a:r>
              <a:rPr lang="pt-BR" sz="1800" b="1" dirty="0" smtClean="0">
                <a:solidFill>
                  <a:schemeClr val="bg1"/>
                </a:solidFill>
              </a:rPr>
              <a:t>cristo  Nasceu </a:t>
            </a:r>
            <a:r>
              <a:rPr lang="pt-BR" sz="1800" b="1" dirty="0" smtClean="0">
                <a:solidFill>
                  <a:schemeClr val="bg1"/>
                </a:solidFill>
              </a:rPr>
              <a:t>–nos no natal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Da força do </a:t>
            </a:r>
            <a:r>
              <a:rPr lang="pt-BR" sz="1800" b="1" dirty="0" smtClean="0">
                <a:solidFill>
                  <a:schemeClr val="bg1"/>
                </a:solidFill>
              </a:rPr>
              <a:t>inimigo  Salvou-nos </a:t>
            </a:r>
            <a:r>
              <a:rPr lang="pt-BR" sz="1800" b="1" dirty="0" smtClean="0">
                <a:solidFill>
                  <a:schemeClr val="bg1"/>
                </a:solidFill>
              </a:rPr>
              <a:t>e do mal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Oh, novas de alegria e de </a:t>
            </a:r>
            <a:r>
              <a:rPr lang="pt-BR" sz="1800" b="1" dirty="0" smtClean="0">
                <a:solidFill>
                  <a:srgbClr val="FF0000"/>
                </a:solidFill>
              </a:rPr>
              <a:t>paz </a:t>
            </a:r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Gozo e </a:t>
            </a:r>
            <a:r>
              <a:rPr lang="pt-BR" sz="1800" b="1" dirty="0" smtClean="0">
                <a:solidFill>
                  <a:srgbClr val="FF0000"/>
                </a:solidFill>
              </a:rPr>
              <a:t>paz  Oh</a:t>
            </a:r>
            <a:r>
              <a:rPr lang="pt-BR" sz="1800" b="1" dirty="0" smtClean="0">
                <a:solidFill>
                  <a:srgbClr val="FF0000"/>
                </a:solidFill>
              </a:rPr>
              <a:t>, novas de alegria e de paz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De Deus o pai </a:t>
            </a:r>
            <a:r>
              <a:rPr lang="pt-BR" sz="1800" b="1" dirty="0" smtClean="0">
                <a:solidFill>
                  <a:schemeClr val="bg1"/>
                </a:solidFill>
              </a:rPr>
              <a:t>celeste  Um </a:t>
            </a:r>
            <a:r>
              <a:rPr lang="pt-BR" sz="1800" b="1" dirty="0" smtClean="0">
                <a:solidFill>
                  <a:schemeClr val="bg1"/>
                </a:solidFill>
              </a:rPr>
              <a:t>anjo aqui desceu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Do céu para uns </a:t>
            </a:r>
            <a:r>
              <a:rPr lang="pt-BR" sz="1800" b="1" dirty="0" smtClean="0">
                <a:solidFill>
                  <a:schemeClr val="bg1"/>
                </a:solidFill>
              </a:rPr>
              <a:t>pastores  As </a:t>
            </a:r>
            <a:r>
              <a:rPr lang="pt-BR" sz="1800" b="1" dirty="0" smtClean="0">
                <a:solidFill>
                  <a:schemeClr val="bg1"/>
                </a:solidFill>
              </a:rPr>
              <a:t>novas ele deu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De que em belém nasceu </a:t>
            </a:r>
            <a:r>
              <a:rPr lang="pt-BR" sz="1800" b="1" dirty="0" smtClean="0">
                <a:solidFill>
                  <a:schemeClr val="bg1"/>
                </a:solidFill>
              </a:rPr>
              <a:t>Jesus  Do </a:t>
            </a:r>
            <a:r>
              <a:rPr lang="pt-BR" sz="1800" b="1" dirty="0" smtClean="0">
                <a:solidFill>
                  <a:schemeClr val="bg1"/>
                </a:solidFill>
              </a:rPr>
              <a:t>eterno Deus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No amor que é </a:t>
            </a:r>
            <a:r>
              <a:rPr lang="pt-BR" sz="1800" b="1" dirty="0" smtClean="0">
                <a:solidFill>
                  <a:schemeClr val="bg1"/>
                </a:solidFill>
              </a:rPr>
              <a:t>verdadeiro  De </a:t>
            </a:r>
            <a:r>
              <a:rPr lang="pt-BR" sz="1800" b="1" dirty="0" smtClean="0">
                <a:solidFill>
                  <a:schemeClr val="bg1"/>
                </a:solidFill>
              </a:rPr>
              <a:t>Deus o vosso pai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Cantai irmãos </a:t>
            </a:r>
            <a:r>
              <a:rPr lang="pt-BR" sz="1800" b="1" dirty="0" smtClean="0">
                <a:solidFill>
                  <a:schemeClr val="bg1"/>
                </a:solidFill>
              </a:rPr>
              <a:t>louvores   E </a:t>
            </a:r>
            <a:r>
              <a:rPr lang="pt-BR" sz="1800" b="1" dirty="0" smtClean="0">
                <a:solidFill>
                  <a:schemeClr val="bg1"/>
                </a:solidFill>
              </a:rPr>
              <a:t>tudo proclamai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E neste dia alegre unidos cantai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97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Descanso Divinal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Deus Vos Libertou Com Alegria, Homens</dc:title>
  <dc:creator>mary</dc:creator>
  <cp:lastModifiedBy>mary</cp:lastModifiedBy>
  <cp:revision>9</cp:revision>
  <dcterms:created xsi:type="dcterms:W3CDTF">2018-12-25T16:15:00Z</dcterms:created>
  <dcterms:modified xsi:type="dcterms:W3CDTF">2020-01-15T21:27:14Z</dcterms:modified>
</cp:coreProperties>
</file>