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8B83-5158-4E12-BFD9-65BE38CE95BA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97E-B443-4DC7-A596-5D4CB9D64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8B83-5158-4E12-BFD9-65BE38CE95BA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97E-B443-4DC7-A596-5D4CB9D64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8B83-5158-4E12-BFD9-65BE38CE95BA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97E-B443-4DC7-A596-5D4CB9D64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8B83-5158-4E12-BFD9-65BE38CE95BA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97E-B443-4DC7-A596-5D4CB9D64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8B83-5158-4E12-BFD9-65BE38CE95BA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97E-B443-4DC7-A596-5D4CB9D64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8B83-5158-4E12-BFD9-65BE38CE95BA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97E-B443-4DC7-A596-5D4CB9D64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8B83-5158-4E12-BFD9-65BE38CE95BA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97E-B443-4DC7-A596-5D4CB9D64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8B83-5158-4E12-BFD9-65BE38CE95BA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97E-B443-4DC7-A596-5D4CB9D64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8B83-5158-4E12-BFD9-65BE38CE95BA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97E-B443-4DC7-A596-5D4CB9D64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8B83-5158-4E12-BFD9-65BE38CE95BA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97E-B443-4DC7-A596-5D4CB9D64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8B83-5158-4E12-BFD9-65BE38CE95BA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8A97E-B443-4DC7-A596-5D4CB9D64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08B83-5158-4E12-BFD9-65BE38CE95BA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8A97E-B443-4DC7-A596-5D4CB9D64B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ilig er jor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3672408" cy="62311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Deilig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jorden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4248472" cy="5256584"/>
          </a:xfrm>
        </p:spPr>
        <p:txBody>
          <a:bodyPr>
            <a:noAutofit/>
          </a:bodyPr>
          <a:lstStyle/>
          <a:p>
            <a:pPr algn="l"/>
            <a:r>
              <a:rPr lang="nb-NO" sz="2000" b="1" dirty="0" smtClean="0">
                <a:solidFill>
                  <a:schemeClr val="bg1"/>
                </a:solidFill>
              </a:rPr>
              <a:t>Deilig er jorden,</a:t>
            </a:r>
            <a:br>
              <a:rPr lang="nb-NO" sz="2000" b="1" dirty="0" smtClean="0">
                <a:solidFill>
                  <a:schemeClr val="bg1"/>
                </a:solidFill>
              </a:rPr>
            </a:br>
            <a:r>
              <a:rPr lang="nb-NO" sz="2000" b="1" dirty="0" smtClean="0">
                <a:solidFill>
                  <a:schemeClr val="bg1"/>
                </a:solidFill>
              </a:rPr>
              <a:t>Prektig er Guds himmel,</a:t>
            </a:r>
            <a:br>
              <a:rPr lang="nb-NO" sz="2000" b="1" dirty="0" smtClean="0">
                <a:solidFill>
                  <a:schemeClr val="bg1"/>
                </a:solidFill>
              </a:rPr>
            </a:br>
            <a:r>
              <a:rPr lang="nb-NO" sz="2000" b="1" dirty="0" smtClean="0">
                <a:solidFill>
                  <a:schemeClr val="bg1"/>
                </a:solidFill>
              </a:rPr>
              <a:t>Skjønn er sjelenes pilgrimsgang!</a:t>
            </a:r>
            <a:br>
              <a:rPr lang="nb-NO" sz="2000" b="1" dirty="0" smtClean="0">
                <a:solidFill>
                  <a:schemeClr val="bg1"/>
                </a:solidFill>
              </a:rPr>
            </a:br>
            <a:r>
              <a:rPr lang="nb-NO" sz="2000" b="1" dirty="0" smtClean="0">
                <a:solidFill>
                  <a:schemeClr val="bg1"/>
                </a:solidFill>
              </a:rPr>
              <a:t>Gjennom de fagre riker på jorden</a:t>
            </a:r>
            <a:br>
              <a:rPr lang="nb-NO" sz="2000" b="1" dirty="0" smtClean="0">
                <a:solidFill>
                  <a:schemeClr val="bg1"/>
                </a:solidFill>
              </a:rPr>
            </a:br>
            <a:r>
              <a:rPr lang="nb-NO" sz="2000" b="1" dirty="0" smtClean="0">
                <a:solidFill>
                  <a:schemeClr val="bg1"/>
                </a:solidFill>
              </a:rPr>
              <a:t>Går vi til paradis med sang.</a:t>
            </a:r>
            <a:br>
              <a:rPr lang="nb-NO" sz="2000" b="1" dirty="0" smtClean="0">
                <a:solidFill>
                  <a:schemeClr val="bg1"/>
                </a:solidFill>
              </a:rPr>
            </a:br>
            <a:endParaRPr lang="nb-NO" sz="2000" b="1" dirty="0" smtClean="0">
              <a:solidFill>
                <a:schemeClr val="bg1"/>
              </a:solidFill>
            </a:endParaRPr>
          </a:p>
          <a:p>
            <a:pPr algn="l"/>
            <a:r>
              <a:rPr lang="nb-NO" sz="2000" b="1" dirty="0" smtClean="0">
                <a:solidFill>
                  <a:schemeClr val="bg1"/>
                </a:solidFill>
              </a:rPr>
              <a:t/>
            </a:r>
            <a:br>
              <a:rPr lang="nb-NO" sz="2000" b="1" dirty="0" smtClean="0">
                <a:solidFill>
                  <a:schemeClr val="bg1"/>
                </a:solidFill>
              </a:rPr>
            </a:br>
            <a:r>
              <a:rPr lang="nb-NO" sz="2000" b="1" dirty="0" smtClean="0">
                <a:solidFill>
                  <a:schemeClr val="bg1"/>
                </a:solidFill>
              </a:rPr>
              <a:t>Tider skal komme,</a:t>
            </a:r>
            <a:br>
              <a:rPr lang="nb-NO" sz="2000" b="1" dirty="0" smtClean="0">
                <a:solidFill>
                  <a:schemeClr val="bg1"/>
                </a:solidFill>
              </a:rPr>
            </a:br>
            <a:r>
              <a:rPr lang="nb-NO" sz="2000" b="1" dirty="0" smtClean="0">
                <a:solidFill>
                  <a:schemeClr val="bg1"/>
                </a:solidFill>
              </a:rPr>
              <a:t>Tider skal henrulle,</a:t>
            </a:r>
            <a:br>
              <a:rPr lang="nb-NO" sz="2000" b="1" dirty="0" smtClean="0">
                <a:solidFill>
                  <a:schemeClr val="bg1"/>
                </a:solidFill>
              </a:rPr>
            </a:br>
            <a:r>
              <a:rPr lang="nb-NO" sz="2000" b="1" dirty="0" smtClean="0">
                <a:solidFill>
                  <a:schemeClr val="bg1"/>
                </a:solidFill>
              </a:rPr>
              <a:t>Slekt skal følge slekters gang;</a:t>
            </a:r>
            <a:br>
              <a:rPr lang="nb-NO" sz="2000" b="1" dirty="0" smtClean="0">
                <a:solidFill>
                  <a:schemeClr val="bg1"/>
                </a:solidFill>
              </a:rPr>
            </a:br>
            <a:r>
              <a:rPr lang="nb-NO" sz="2000" b="1" dirty="0" smtClean="0">
                <a:solidFill>
                  <a:schemeClr val="bg1"/>
                </a:solidFill>
              </a:rPr>
              <a:t>Aldri forstummer tonen fra himlen</a:t>
            </a:r>
            <a:br>
              <a:rPr lang="nb-NO" sz="2000" b="1" dirty="0" smtClean="0">
                <a:solidFill>
                  <a:schemeClr val="bg1"/>
                </a:solidFill>
              </a:rPr>
            </a:br>
            <a:r>
              <a:rPr lang="nb-NO" sz="2000" b="1" dirty="0" smtClean="0">
                <a:solidFill>
                  <a:schemeClr val="bg1"/>
                </a:solidFill>
              </a:rPr>
              <a:t>I sjelens glade pilgrimssang!</a:t>
            </a:r>
            <a:br>
              <a:rPr lang="nb-NO" sz="2000" b="1" dirty="0" smtClean="0">
                <a:solidFill>
                  <a:schemeClr val="bg1"/>
                </a:solidFill>
              </a:rPr>
            </a:br>
            <a:endParaRPr lang="nb-NO" sz="2000" b="1" dirty="0" smtClean="0">
              <a:solidFill>
                <a:schemeClr val="bg1"/>
              </a:solidFill>
            </a:endParaRPr>
          </a:p>
          <a:p>
            <a:pPr algn="l"/>
            <a:r>
              <a:rPr lang="nb-NO" sz="2000" b="1" dirty="0" smtClean="0">
                <a:solidFill>
                  <a:schemeClr val="bg1"/>
                </a:solidFill>
              </a:rPr>
              <a:t/>
            </a:r>
            <a:br>
              <a:rPr lang="nb-NO" sz="2000" b="1" dirty="0" smtClean="0">
                <a:solidFill>
                  <a:schemeClr val="bg1"/>
                </a:solidFill>
              </a:rPr>
            </a:br>
            <a:r>
              <a:rPr lang="nb-NO" sz="2000" b="1" dirty="0" smtClean="0">
                <a:solidFill>
                  <a:schemeClr val="bg1"/>
                </a:solidFill>
              </a:rPr>
              <a:t>Englene sang den</a:t>
            </a:r>
            <a:br>
              <a:rPr lang="nb-NO" sz="2000" b="1" dirty="0" smtClean="0">
                <a:solidFill>
                  <a:schemeClr val="bg1"/>
                </a:solidFill>
              </a:rPr>
            </a:br>
            <a:r>
              <a:rPr lang="nb-NO" sz="2000" b="1" dirty="0" smtClean="0">
                <a:solidFill>
                  <a:schemeClr val="bg1"/>
                </a:solidFill>
              </a:rPr>
              <a:t>Først for markens hyrder;</a:t>
            </a:r>
            <a:br>
              <a:rPr lang="nb-NO" sz="2000" b="1" dirty="0" smtClean="0">
                <a:solidFill>
                  <a:schemeClr val="bg1"/>
                </a:solidFill>
              </a:rPr>
            </a:br>
            <a:r>
              <a:rPr lang="nb-NO" sz="2000" b="1" dirty="0" smtClean="0">
                <a:solidFill>
                  <a:schemeClr val="bg1"/>
                </a:solidFill>
              </a:rPr>
              <a:t>Skjønt fra sjel til sjel det lød:</a:t>
            </a:r>
            <a:br>
              <a:rPr lang="nb-NO" sz="2000" b="1" dirty="0" smtClean="0">
                <a:solidFill>
                  <a:schemeClr val="bg1"/>
                </a:solidFill>
              </a:rPr>
            </a:br>
            <a:r>
              <a:rPr lang="nb-NO" sz="2000" b="1" dirty="0" smtClean="0">
                <a:solidFill>
                  <a:schemeClr val="bg1"/>
                </a:solidFill>
              </a:rPr>
              <a:t>Fred over jorden! Menneske, fryd deg.</a:t>
            </a:r>
            <a:br>
              <a:rPr lang="nb-NO" sz="2000" b="1" dirty="0" smtClean="0">
                <a:solidFill>
                  <a:schemeClr val="bg1"/>
                </a:solidFill>
              </a:rPr>
            </a:br>
            <a:r>
              <a:rPr lang="nb-NO" sz="2000" b="1" dirty="0" smtClean="0">
                <a:solidFill>
                  <a:schemeClr val="bg1"/>
                </a:solidFill>
              </a:rPr>
              <a:t>Oss er idag en Frelser født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7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Deilig er jorden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Deilig er jorden </dc:title>
  <dc:creator>mary</dc:creator>
  <cp:lastModifiedBy>mary</cp:lastModifiedBy>
  <cp:revision>4</cp:revision>
  <dcterms:created xsi:type="dcterms:W3CDTF">2020-01-30T14:36:09Z</dcterms:created>
  <dcterms:modified xsi:type="dcterms:W3CDTF">2020-01-30T18:52:20Z</dcterms:modified>
</cp:coreProperties>
</file>