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FC5F-D1F4-44FE-8BEA-60D6EA287267}" type="datetimeFigureOut">
              <a:rPr lang="en-US" smtClean="0"/>
              <a:pPr/>
              <a:t>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6227-6D17-4132-AA80-46CB167E43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FC5F-D1F4-44FE-8BEA-60D6EA287267}" type="datetimeFigureOut">
              <a:rPr lang="en-US" smtClean="0"/>
              <a:pPr/>
              <a:t>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6227-6D17-4132-AA80-46CB167E43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FC5F-D1F4-44FE-8BEA-60D6EA287267}" type="datetimeFigureOut">
              <a:rPr lang="en-US" smtClean="0"/>
              <a:pPr/>
              <a:t>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6227-6D17-4132-AA80-46CB167E43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FC5F-D1F4-44FE-8BEA-60D6EA287267}" type="datetimeFigureOut">
              <a:rPr lang="en-US" smtClean="0"/>
              <a:pPr/>
              <a:t>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6227-6D17-4132-AA80-46CB167E43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FC5F-D1F4-44FE-8BEA-60D6EA287267}" type="datetimeFigureOut">
              <a:rPr lang="en-US" smtClean="0"/>
              <a:pPr/>
              <a:t>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6227-6D17-4132-AA80-46CB167E43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FC5F-D1F4-44FE-8BEA-60D6EA287267}" type="datetimeFigureOut">
              <a:rPr lang="en-US" smtClean="0"/>
              <a:pPr/>
              <a:t>1/2/2020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6227-6D17-4132-AA80-46CB167E43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FC5F-D1F4-44FE-8BEA-60D6EA287267}" type="datetimeFigureOut">
              <a:rPr lang="en-US" smtClean="0"/>
              <a:pPr/>
              <a:t>1/2/2020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6227-6D17-4132-AA80-46CB167E43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FC5F-D1F4-44FE-8BEA-60D6EA287267}" type="datetimeFigureOut">
              <a:rPr lang="en-US" smtClean="0"/>
              <a:pPr/>
              <a:t>1/2/2020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6227-6D17-4132-AA80-46CB167E43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FC5F-D1F4-44FE-8BEA-60D6EA287267}" type="datetimeFigureOut">
              <a:rPr lang="en-US" smtClean="0"/>
              <a:pPr/>
              <a:t>1/2/2020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6227-6D17-4132-AA80-46CB167E43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FC5F-D1F4-44FE-8BEA-60D6EA287267}" type="datetimeFigureOut">
              <a:rPr lang="en-US" smtClean="0"/>
              <a:pPr/>
              <a:t>1/2/2020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6227-6D17-4132-AA80-46CB167E43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FC5F-D1F4-44FE-8BEA-60D6EA287267}" type="datetimeFigureOut">
              <a:rPr lang="en-US" smtClean="0"/>
              <a:pPr/>
              <a:t>1/2/2020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36227-6D17-4132-AA80-46CB167E43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DFFC5F-D1F4-44FE-8BEA-60D6EA287267}" type="datetimeFigureOut">
              <a:rPr lang="en-US" smtClean="0"/>
              <a:pPr/>
              <a:t>1/2/2020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36227-6D17-4132-AA80-46CB167E43E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e Three King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ari Timur, Jauh Ben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0"/>
            <a:ext cx="5112568" cy="506487"/>
          </a:xfrm>
        </p:spPr>
        <p:txBody>
          <a:bodyPr>
            <a:normAutofit fontScale="90000"/>
          </a:bodyPr>
          <a:lstStyle/>
          <a:p>
            <a:r>
              <a:rPr lang="id-ID" b="1" dirty="0" smtClean="0"/>
              <a:t>Dari Timur, Jauh Benar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764704"/>
            <a:ext cx="5904656" cy="5616624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Dari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Timur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jauh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benar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cari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Raja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besar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Lewat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gurun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naik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turun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dituntun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bintang-Nya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rgbClr val="FF0000"/>
                </a:solidFill>
              </a:rPr>
              <a:t>Ulangan</a:t>
            </a:r>
            <a:r>
              <a:rPr lang="en-US" sz="2000" b="1" dirty="0" smtClean="0">
                <a:solidFill>
                  <a:srgbClr val="FF0000"/>
                </a:solidFill>
              </a:rPr>
              <a:t>: 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O, </a:t>
            </a:r>
            <a:r>
              <a:rPr lang="en-US" sz="2000" b="1" dirty="0" err="1" smtClean="0">
                <a:solidFill>
                  <a:srgbClr val="FF0000"/>
                </a:solidFill>
              </a:rPr>
              <a:t>bintang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pandu</a:t>
            </a:r>
            <a:r>
              <a:rPr lang="en-US" sz="2000" b="1" dirty="0" smtClean="0">
                <a:solidFill>
                  <a:srgbClr val="FF0000"/>
                </a:solidFill>
              </a:rPr>
              <a:t> yang </a:t>
            </a:r>
            <a:r>
              <a:rPr lang="en-US" sz="2000" b="1" dirty="0" err="1" smtClean="0">
                <a:solidFill>
                  <a:srgbClr val="FF0000"/>
                </a:solidFill>
              </a:rPr>
              <a:t>cerah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bintang</a:t>
            </a:r>
            <a:r>
              <a:rPr lang="en-US" sz="2000" b="1" dirty="0" smtClean="0">
                <a:solidFill>
                  <a:srgbClr val="FF0000"/>
                </a:solidFill>
              </a:rPr>
              <a:t> Raja </a:t>
            </a:r>
            <a:r>
              <a:rPr lang="en-US" sz="2000" b="1" dirty="0" err="1" smtClean="0">
                <a:solidFill>
                  <a:srgbClr val="FF0000"/>
                </a:solidFill>
              </a:rPr>
              <a:t>mulia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err="1" smtClean="0">
                <a:solidFill>
                  <a:srgbClr val="FF0000"/>
                </a:solidFill>
              </a:rPr>
              <a:t>jalan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kami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kausinari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langkah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kami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tuntunlah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Lahir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Raja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damai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baka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kubawa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kepada-Nya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kar'na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memerintah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sampai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selamanya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dupa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lambang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beriman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pujianku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kiranya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berkenan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Damar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pahit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lambang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duka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cita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pedih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sengsara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bertara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kubur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sepi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Agunglah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kebangkitan-Nya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Raja,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Kurban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Alleluya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alleluya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bergema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16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Dari Timur, Jauh Benar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Dari Timur, Jauh Benar</dc:title>
  <dc:creator>mary</dc:creator>
  <cp:lastModifiedBy>mary</cp:lastModifiedBy>
  <cp:revision>5</cp:revision>
  <dcterms:created xsi:type="dcterms:W3CDTF">2019-12-31T20:06:37Z</dcterms:created>
  <dcterms:modified xsi:type="dcterms:W3CDTF">2020-01-02T16:43:24Z</dcterms:modified>
</cp:coreProperties>
</file>