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2B287-842D-4D26-A42A-746E9729316B}" type="datetimeFigureOut">
              <a:rPr lang="en-US" smtClean="0"/>
              <a:pPr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EA2DA-0B57-46CF-AC5C-6A21F1882C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ẫn con từng bướ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Dẫn con từng bước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6768752" cy="4896544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"Ánh sáng dịu êm, dẫn con ánh sáng dịu êm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Dẫn </a:t>
            </a:r>
            <a:r>
              <a:rPr lang="vi-VN" sz="1400" b="1" dirty="0" smtClean="0">
                <a:solidFill>
                  <a:schemeClr val="tx1"/>
                </a:solidFill>
              </a:rPr>
              <a:t>con đi tới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Đi tới giữa khơi mịt </a:t>
            </a:r>
            <a:r>
              <a:rPr lang="vi-VN" sz="1400" b="1" dirty="0" smtClean="0">
                <a:solidFill>
                  <a:schemeClr val="tx1"/>
                </a:solidFill>
              </a:rPr>
              <a:t>mùng.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Trời </a:t>
            </a:r>
            <a:r>
              <a:rPr lang="vi-VN" sz="1400" b="1" dirty="0" smtClean="0">
                <a:solidFill>
                  <a:schemeClr val="tx1"/>
                </a:solidFill>
              </a:rPr>
              <a:t>khuya thanh vắng lạnh lùng,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Bước chân lưu lạc, quê hương xa vời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Dẫn </a:t>
            </a:r>
            <a:r>
              <a:rPr lang="vi-VN" sz="1400" b="1" dirty="0" smtClean="0">
                <a:solidFill>
                  <a:schemeClr val="tx1"/>
                </a:solidFill>
              </a:rPr>
              <a:t>con vững bước trên đời,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Con không cầu thấy chân trời xa xôi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Dẫn </a:t>
            </a:r>
            <a:r>
              <a:rPr lang="vi-VN" sz="1400" b="1" dirty="0" smtClean="0">
                <a:solidFill>
                  <a:schemeClr val="tx1"/>
                </a:solidFill>
              </a:rPr>
              <a:t>con, dẫn con từng bước.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Dẫn con từng bước, từng bước một thôi.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Nhớ những ngày qua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Chúa </a:t>
            </a:r>
            <a:r>
              <a:rPr lang="vi-VN" sz="1400" b="1" dirty="0" smtClean="0">
                <a:solidFill>
                  <a:schemeClr val="tx1"/>
                </a:solidFill>
              </a:rPr>
              <a:t>ơi nhớ những ngày qua,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Đã không xin Chúa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Xin </a:t>
            </a:r>
            <a:r>
              <a:rPr lang="vi-VN" sz="1400" b="1" dirty="0" smtClean="0">
                <a:solidFill>
                  <a:schemeClr val="tx1"/>
                </a:solidFill>
              </a:rPr>
              <a:t>Chúa dẫn đưa trên đường.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Đường đi mong thấy tỏ tường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Biết </a:t>
            </a:r>
            <a:r>
              <a:rPr lang="vi-VN" sz="1400" b="1" dirty="0" smtClean="0">
                <a:solidFill>
                  <a:schemeClr val="tx1"/>
                </a:solidFill>
              </a:rPr>
              <a:t>bao tham vọng, cho tương lai đời.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Dẫn con, Ánh sáng trên trời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Xua </a:t>
            </a:r>
            <a:r>
              <a:rPr lang="vi-VN" sz="1400" b="1" dirty="0" smtClean="0">
                <a:solidFill>
                  <a:schemeClr val="tx1"/>
                </a:solidFill>
              </a:rPr>
              <a:t>đi lầm lỗi một thời kiêu sa.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Chúa ơi, Chúa ơi đừng nhớ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Chúa </a:t>
            </a:r>
            <a:r>
              <a:rPr lang="vi-VN" sz="1400" b="1" dirty="0" smtClean="0">
                <a:solidFill>
                  <a:schemeClr val="tx1"/>
                </a:solidFill>
              </a:rPr>
              <a:t>ơi đừng nhớ, đừng nhớ ngày qua. 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Chúa dắt dìu con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Bấy </a:t>
            </a:r>
            <a:r>
              <a:rPr lang="vi-VN" sz="1400" b="1" dirty="0" smtClean="0">
                <a:solidFill>
                  <a:schemeClr val="tx1"/>
                </a:solidFill>
              </a:rPr>
              <a:t>lâu Chúa dắt dìu con,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Vững tin tay </a:t>
            </a:r>
            <a:r>
              <a:rPr lang="vi-VN" sz="1400" b="1" dirty="0" smtClean="0">
                <a:solidFill>
                  <a:schemeClr val="tx1"/>
                </a:solidFill>
              </a:rPr>
              <a:t>Chúa,Tay </a:t>
            </a:r>
            <a:r>
              <a:rPr lang="vi-VN" sz="1400" b="1" dirty="0" smtClean="0">
                <a:solidFill>
                  <a:schemeClr val="tx1"/>
                </a:solidFill>
              </a:rPr>
              <a:t>Chúa vẫn luôn chỉ đường.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Vượt qua muôn khó dặm trường</a:t>
            </a:r>
            <a:r>
              <a:rPr lang="vi-VN" sz="1400" b="1" dirty="0" smtClean="0">
                <a:solidFill>
                  <a:schemeClr val="tx1"/>
                </a:solidFill>
              </a:rPr>
              <a:t>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Núi </a:t>
            </a:r>
            <a:r>
              <a:rPr lang="vi-VN" sz="1400" b="1" dirty="0" smtClean="0">
                <a:solidFill>
                  <a:schemeClr val="tx1"/>
                </a:solidFill>
              </a:rPr>
              <a:t>non hoang địa, mây vương loang trời.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Tới khi bóng tối qua </a:t>
            </a:r>
            <a:r>
              <a:rPr lang="vi-VN" sz="1400" b="1" dirty="0" smtClean="0">
                <a:solidFill>
                  <a:schemeClr val="tx1"/>
                </a:solidFill>
              </a:rPr>
              <a:t>rồi,Trông </a:t>
            </a:r>
            <a:r>
              <a:rPr lang="vi-VN" sz="1400" b="1" dirty="0" smtClean="0">
                <a:solidFill>
                  <a:schemeClr val="tx1"/>
                </a:solidFill>
              </a:rPr>
              <a:t>lên Thần Sứ mỉm cười hân hoan.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Dẫn con, dẫn con về </a:t>
            </a:r>
            <a:r>
              <a:rPr lang="vi-VN" sz="1400" b="1" dirty="0" smtClean="0">
                <a:solidFill>
                  <a:schemeClr val="tx1"/>
                </a:solidFill>
              </a:rPr>
              <a:t>chốn,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vi-VN" sz="1400" b="1" dirty="0" smtClean="0">
                <a:solidFill>
                  <a:schemeClr val="tx1"/>
                </a:solidFill>
              </a:rPr>
              <a:t>Dẫn </a:t>
            </a:r>
            <a:r>
              <a:rPr lang="vi-VN" sz="1400" b="1" dirty="0" smtClean="0">
                <a:solidFill>
                  <a:schemeClr val="tx1"/>
                </a:solidFill>
              </a:rPr>
              <a:t>con về chốn, về chốn bình an</a:t>
            </a:r>
            <a:r>
              <a:rPr lang="vi-V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endParaRPr lang="vi-VN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Dẫn con từng bước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Dẫn con từng bước</dc:title>
  <dc:creator>mary</dc:creator>
  <cp:lastModifiedBy>mary</cp:lastModifiedBy>
  <cp:revision>6</cp:revision>
  <dcterms:created xsi:type="dcterms:W3CDTF">2020-01-08T16:52:56Z</dcterms:created>
  <dcterms:modified xsi:type="dcterms:W3CDTF">2020-01-09T15:47:29Z</dcterms:modified>
</cp:coreProperties>
</file>