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5" d="100"/>
          <a:sy n="65" d="100"/>
        </p:scale>
        <p:origin x="-1829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499E-33C7-442F-9401-8A241035CAC8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DC45-7AF7-4D3E-8A52-DBA749A9B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499E-33C7-442F-9401-8A241035CAC8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DC45-7AF7-4D3E-8A52-DBA749A9B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499E-33C7-442F-9401-8A241035CAC8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DC45-7AF7-4D3E-8A52-DBA749A9B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499E-33C7-442F-9401-8A241035CAC8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DC45-7AF7-4D3E-8A52-DBA749A9B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499E-33C7-442F-9401-8A241035CAC8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DC45-7AF7-4D3E-8A52-DBA749A9B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499E-33C7-442F-9401-8A241035CAC8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DC45-7AF7-4D3E-8A52-DBA749A9B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499E-33C7-442F-9401-8A241035CAC8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DC45-7AF7-4D3E-8A52-DBA749A9B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499E-33C7-442F-9401-8A241035CAC8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DC45-7AF7-4D3E-8A52-DBA749A9B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499E-33C7-442F-9401-8A241035CAC8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DC45-7AF7-4D3E-8A52-DBA749A9B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499E-33C7-442F-9401-8A241035CAC8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DC45-7AF7-4D3E-8A52-DBA749A9B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499E-33C7-442F-9401-8A241035CAC8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DC45-7AF7-4D3E-8A52-DBA749A9B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7499E-33C7-442F-9401-8A241035CAC8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FDC45-7AF7-4D3E-8A52-DBA749A9B1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ng tôi vua từ miền đ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688632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Chúng Tôi Vua Miền Đông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404664"/>
            <a:ext cx="46805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 smtClean="0"/>
              <a:t>1.Chúng tôi Vua từ miền đông xa vời, </a:t>
            </a:r>
            <a:endParaRPr lang="en-US" sz="1600" b="1" dirty="0" smtClean="0"/>
          </a:p>
          <a:p>
            <a:r>
              <a:rPr lang="vi-VN" sz="1600" b="1" dirty="0" smtClean="0"/>
              <a:t>thấy </a:t>
            </a:r>
            <a:r>
              <a:rPr lang="vi-VN" sz="1600" b="1" dirty="0" smtClean="0"/>
              <a:t>ngôi sao Ngài sáng rạng ngời. </a:t>
            </a:r>
            <a:endParaRPr lang="en-US" sz="1600" b="1" dirty="0" smtClean="0"/>
          </a:p>
          <a:p>
            <a:r>
              <a:rPr lang="vi-VN" sz="1600" b="1" dirty="0" smtClean="0"/>
              <a:t>Vượt </a:t>
            </a:r>
            <a:r>
              <a:rPr lang="vi-VN" sz="1600" b="1" dirty="0" smtClean="0"/>
              <a:t>rừng hoang sông núi dưới ánh </a:t>
            </a:r>
            <a:r>
              <a:rPr lang="en-US" sz="1600" b="1" dirty="0" smtClean="0"/>
              <a:t>                  </a:t>
            </a:r>
            <a:r>
              <a:rPr lang="vi-VN" sz="1600" b="1" dirty="0" smtClean="0"/>
              <a:t>sao </a:t>
            </a:r>
            <a:r>
              <a:rPr lang="vi-VN" sz="1600" b="1" dirty="0" smtClean="0"/>
              <a:t>đến tôn Vua đời đời. </a:t>
            </a:r>
          </a:p>
          <a:p>
            <a:endParaRPr lang="en-US" sz="1600" b="1" dirty="0" smtClean="0"/>
          </a:p>
          <a:p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r>
              <a:rPr lang="vi-VN" sz="1600" b="1" dirty="0" smtClean="0">
                <a:solidFill>
                  <a:srgbClr val="FF0000"/>
                </a:solidFill>
              </a:rPr>
              <a:t>Ô ánh sao đêm nay kỳ thay diệu thay. </a:t>
            </a:r>
            <a:r>
              <a:rPr lang="en-US" sz="1600" b="1" dirty="0" smtClean="0">
                <a:solidFill>
                  <a:srgbClr val="FF0000"/>
                </a:solidFill>
              </a:rPr>
              <a:t>              </a:t>
            </a:r>
            <a:r>
              <a:rPr lang="vi-VN" sz="1600" b="1" dirty="0" smtClean="0">
                <a:solidFill>
                  <a:srgbClr val="FF0000"/>
                </a:solidFill>
              </a:rPr>
              <a:t>Long </a:t>
            </a:r>
            <a:r>
              <a:rPr lang="vi-VN" sz="1600" b="1" dirty="0" smtClean="0">
                <a:solidFill>
                  <a:srgbClr val="FF0000"/>
                </a:solidFill>
              </a:rPr>
              <a:t>lanh tia vàng kim miện đây. 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</a:t>
            </a:r>
            <a:r>
              <a:rPr lang="vi-VN" sz="1600" b="1" dirty="0" smtClean="0">
                <a:solidFill>
                  <a:srgbClr val="FF0000"/>
                </a:solidFill>
              </a:rPr>
              <a:t>Miền </a:t>
            </a:r>
            <a:r>
              <a:rPr lang="vi-VN" sz="1600" b="1" dirty="0" smtClean="0">
                <a:solidFill>
                  <a:srgbClr val="FF0000"/>
                </a:solidFill>
              </a:rPr>
              <a:t>trời Tây sao dẫn chúng tôi đến 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</a:t>
            </a:r>
            <a:r>
              <a:rPr lang="vi-VN" sz="1600" b="1" dirty="0" smtClean="0">
                <a:solidFill>
                  <a:srgbClr val="FF0000"/>
                </a:solidFill>
              </a:rPr>
              <a:t>vô </a:t>
            </a:r>
            <a:r>
              <a:rPr lang="vi-VN" sz="1600" b="1" dirty="0" smtClean="0">
                <a:solidFill>
                  <a:srgbClr val="FF0000"/>
                </a:solidFill>
              </a:rPr>
              <a:t>bên nơi sự sáng thật đây.</a:t>
            </a:r>
          </a:p>
          <a:p>
            <a:endParaRPr lang="vi-VN" sz="1600" b="1" dirty="0" smtClean="0"/>
          </a:p>
          <a:p>
            <a:r>
              <a:rPr lang="vi-VN" sz="1600" b="1" dirty="0" smtClean="0"/>
              <a:t>2.Bếtlêhem </a:t>
            </a:r>
            <a:r>
              <a:rPr lang="vi-VN" sz="1600" b="1" dirty="0" smtClean="0"/>
              <a:t>thành Vua lớn ra đời, </a:t>
            </a:r>
            <a:r>
              <a:rPr lang="en-US" sz="1600" b="1" dirty="0" smtClean="0"/>
              <a:t>                           </a:t>
            </a:r>
            <a:r>
              <a:rPr lang="vi-VN" sz="1600" b="1" dirty="0" smtClean="0"/>
              <a:t>cúi </a:t>
            </a:r>
            <a:r>
              <a:rPr lang="vi-VN" sz="1600" b="1" dirty="0" smtClean="0"/>
              <a:t>dâng kim miện tôn Vua Trời. </a:t>
            </a:r>
            <a:r>
              <a:rPr lang="en-US" sz="1600" b="1" dirty="0" smtClean="0"/>
              <a:t>                          </a:t>
            </a:r>
            <a:r>
              <a:rPr lang="vi-VN" sz="1600" b="1" dirty="0" smtClean="0"/>
              <a:t>Nguyện </a:t>
            </a:r>
            <a:r>
              <a:rPr lang="vi-VN" sz="1600" b="1" dirty="0" smtClean="0"/>
              <a:t>Ngài trên tôi chẳng dứt </a:t>
            </a:r>
            <a:r>
              <a:rPr lang="en-US" sz="1600" b="1" dirty="0" smtClean="0"/>
              <a:t>                                </a:t>
            </a:r>
            <a:r>
              <a:rPr lang="vi-VN" sz="1600" b="1" dirty="0" smtClean="0"/>
              <a:t>chẳng </a:t>
            </a:r>
            <a:r>
              <a:rPr lang="vi-VN" sz="1600" b="1" dirty="0" smtClean="0"/>
              <a:t>thôi quản cai luôn không rời. </a:t>
            </a:r>
          </a:p>
          <a:p>
            <a:endParaRPr lang="vi-VN" sz="1600" b="1" dirty="0" smtClean="0"/>
          </a:p>
          <a:p>
            <a:r>
              <a:rPr lang="vi-VN" sz="1600" b="1" dirty="0" smtClean="0"/>
              <a:t>3</a:t>
            </a:r>
            <a:r>
              <a:rPr lang="en-US" sz="1600" b="1" dirty="0" smtClean="0"/>
              <a:t>.</a:t>
            </a:r>
            <a:r>
              <a:rPr lang="vi-VN" sz="1600" b="1" dirty="0" smtClean="0"/>
              <a:t>Nhũ </a:t>
            </a:r>
            <a:r>
              <a:rPr lang="vi-VN" sz="1600" b="1" dirty="0" smtClean="0"/>
              <a:t>hương đây nguyện cung hiến cho Ngài, khói hương luôn ngào ngạt kính trình bày</a:t>
            </a:r>
            <a:r>
              <a:rPr lang="vi-VN" sz="1600" b="1" dirty="0" smtClean="0"/>
              <a:t>.</a:t>
            </a:r>
            <a:r>
              <a:rPr lang="en-US" sz="1600" b="1" dirty="0" smtClean="0"/>
              <a:t>        </a:t>
            </a:r>
            <a:r>
              <a:rPr lang="vi-VN" sz="1600" b="1" dirty="0" smtClean="0"/>
              <a:t>Cầu </a:t>
            </a:r>
            <a:r>
              <a:rPr lang="vi-VN" sz="1600" b="1" dirty="0" smtClean="0"/>
              <a:t>nguyện ca khen phút phút tỏa </a:t>
            </a:r>
            <a:r>
              <a:rPr lang="en-US" sz="1600" b="1" dirty="0" smtClean="0"/>
              <a:t>                  </a:t>
            </a:r>
            <a:r>
              <a:rPr lang="vi-VN" sz="1600" b="1" dirty="0" smtClean="0"/>
              <a:t>bay </a:t>
            </a:r>
            <a:r>
              <a:rPr lang="vi-VN" sz="1600" b="1" dirty="0" smtClean="0"/>
              <a:t>trước Ba Ngôi đêm ngày. </a:t>
            </a:r>
          </a:p>
          <a:p>
            <a:endParaRPr lang="vi-VN" sz="1600" b="1" dirty="0" smtClean="0"/>
          </a:p>
          <a:p>
            <a:r>
              <a:rPr lang="vi-VN" sz="1600" b="1" dirty="0" smtClean="0"/>
              <a:t>4. Nỗi thống bi một dược đắng vô ngần bởi chính tôi Ngài đau khổ bao lần. </a:t>
            </a:r>
            <a:r>
              <a:rPr lang="en-US" sz="1600" b="1" dirty="0" smtClean="0"/>
              <a:t>                            </a:t>
            </a:r>
            <a:r>
              <a:rPr lang="vi-VN" sz="1600" b="1" dirty="0" smtClean="0"/>
              <a:t>Buồn </a:t>
            </a:r>
            <a:r>
              <a:rPr lang="vi-VN" sz="1600" b="1" dirty="0" smtClean="0"/>
              <a:t>bực kêu than chết huyết đổ ra, </a:t>
            </a:r>
            <a:r>
              <a:rPr lang="en-US" sz="1600" b="1" dirty="0" smtClean="0"/>
              <a:t>                </a:t>
            </a:r>
            <a:r>
              <a:rPr lang="vi-VN" sz="1600" b="1" dirty="0" smtClean="0"/>
              <a:t>ấy </a:t>
            </a:r>
            <a:r>
              <a:rPr lang="vi-VN" sz="1600" b="1" dirty="0" smtClean="0"/>
              <a:t>khúc ca đời đời</a:t>
            </a:r>
            <a:r>
              <a:rPr lang="vi-VN" sz="1600" b="1" dirty="0" smtClean="0"/>
              <a:t>.</a:t>
            </a:r>
            <a:endParaRPr lang="vi-VN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170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Chúng Tôi Vua Miền Đông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Chúng Tôi Vua Miền Đông</dc:title>
  <dc:creator>mary</dc:creator>
  <cp:lastModifiedBy>mary</cp:lastModifiedBy>
  <cp:revision>16</cp:revision>
  <dcterms:created xsi:type="dcterms:W3CDTF">2020-01-02T17:32:30Z</dcterms:created>
  <dcterms:modified xsi:type="dcterms:W3CDTF">2020-01-03T17:27:21Z</dcterms:modified>
</cp:coreProperties>
</file>