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B6A8-E332-48CB-82C7-68E52DF0C755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E391-1F75-4A4B-8C83-F4BB9E304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B6A8-E332-48CB-82C7-68E52DF0C755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E391-1F75-4A4B-8C83-F4BB9E304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B6A8-E332-48CB-82C7-68E52DF0C755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E391-1F75-4A4B-8C83-F4BB9E304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B6A8-E332-48CB-82C7-68E52DF0C755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E391-1F75-4A4B-8C83-F4BB9E304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B6A8-E332-48CB-82C7-68E52DF0C755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E391-1F75-4A4B-8C83-F4BB9E304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B6A8-E332-48CB-82C7-68E52DF0C755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E391-1F75-4A4B-8C83-F4BB9E304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B6A8-E332-48CB-82C7-68E52DF0C755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E391-1F75-4A4B-8C83-F4BB9E304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B6A8-E332-48CB-82C7-68E52DF0C755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E391-1F75-4A4B-8C83-F4BB9E304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B6A8-E332-48CB-82C7-68E52DF0C755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E391-1F75-4A4B-8C83-F4BB9E304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B6A8-E332-48CB-82C7-68E52DF0C755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E391-1F75-4A4B-8C83-F4BB9E304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B6A8-E332-48CB-82C7-68E52DF0C755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E391-1F75-4A4B-8C83-F4BB9E304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6B6A8-E332-48CB-82C7-68E52DF0C755}" type="datetimeFigureOut">
              <a:rPr lang="en-US" smtClean="0"/>
              <a:pPr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FE391-1F75-4A4B-8C83-F4BB9E304F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Child Is This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e copil este ace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464496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Ce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copil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este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acesta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5688632" cy="2808312"/>
          </a:xfrm>
        </p:spPr>
        <p:txBody>
          <a:bodyPr>
            <a:normAutofit/>
          </a:bodyPr>
          <a:lstStyle/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Ce copil e acesta care, culcat să se odihnească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În poala Mariei, doarme?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Pe care îngerii îl întâmpină cu frumoase imnuri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În timp ce păstorii îl veghează?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 </a:t>
            </a:r>
            <a:r>
              <a:rPr lang="vi-VN" sz="1800" b="1" dirty="0" smtClean="0">
                <a:solidFill>
                  <a:schemeClr val="bg1"/>
                </a:solidFill>
              </a:rPr>
              <a:t>Acesta</a:t>
            </a:r>
            <a:r>
              <a:rPr lang="vi-VN" sz="1800" b="1" dirty="0" smtClean="0">
                <a:solidFill>
                  <a:schemeClr val="bg1"/>
                </a:solidFill>
              </a:rPr>
              <a:t>, acesta este Hristos, Regele,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Pe care păstorii îl păzesc şi căruia îngerii îi cântă,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Grăbeşte-Te, grăbeşte-Te să Îl aduci, Doamne,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Copilul, Fiul Mariei.</a:t>
            </a: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35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Ce copil este acesta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 copil este acesta</dc:title>
  <dc:creator>mary</dc:creator>
  <cp:lastModifiedBy>mary</cp:lastModifiedBy>
  <cp:revision>5</cp:revision>
  <dcterms:created xsi:type="dcterms:W3CDTF">2018-12-07T16:57:21Z</dcterms:created>
  <dcterms:modified xsi:type="dcterms:W3CDTF">2020-01-07T16:40:56Z</dcterms:modified>
</cp:coreProperties>
</file>