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DC6DC-2D18-4B11-94AF-74648A290B33}" type="datetimeFigureOut">
              <a:rPr lang="en-US" smtClean="0"/>
              <a:pPr/>
              <a:t>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F235C-E4CF-49F1-997E-13637345CD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DC6DC-2D18-4B11-94AF-74648A290B33}" type="datetimeFigureOut">
              <a:rPr lang="en-US" smtClean="0"/>
              <a:pPr/>
              <a:t>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F235C-E4CF-49F1-997E-13637345CD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DC6DC-2D18-4B11-94AF-74648A290B33}" type="datetimeFigureOut">
              <a:rPr lang="en-US" smtClean="0"/>
              <a:pPr/>
              <a:t>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F235C-E4CF-49F1-997E-13637345CD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DC6DC-2D18-4B11-94AF-74648A290B33}" type="datetimeFigureOut">
              <a:rPr lang="en-US" smtClean="0"/>
              <a:pPr/>
              <a:t>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F235C-E4CF-49F1-997E-13637345CD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DC6DC-2D18-4B11-94AF-74648A290B33}" type="datetimeFigureOut">
              <a:rPr lang="en-US" smtClean="0"/>
              <a:pPr/>
              <a:t>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F235C-E4CF-49F1-997E-13637345CD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DC6DC-2D18-4B11-94AF-74648A290B33}" type="datetimeFigureOut">
              <a:rPr lang="en-US" smtClean="0"/>
              <a:pPr/>
              <a:t>1/9/2020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F235C-E4CF-49F1-997E-13637345CD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DC6DC-2D18-4B11-94AF-74648A290B33}" type="datetimeFigureOut">
              <a:rPr lang="en-US" smtClean="0"/>
              <a:pPr/>
              <a:t>1/9/2020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F235C-E4CF-49F1-997E-13637345CD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DC6DC-2D18-4B11-94AF-74648A290B33}" type="datetimeFigureOut">
              <a:rPr lang="en-US" smtClean="0"/>
              <a:pPr/>
              <a:t>1/9/2020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F235C-E4CF-49F1-997E-13637345CD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DC6DC-2D18-4B11-94AF-74648A290B33}" type="datetimeFigureOut">
              <a:rPr lang="en-US" smtClean="0"/>
              <a:pPr/>
              <a:t>1/9/2020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F235C-E4CF-49F1-997E-13637345CD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DC6DC-2D18-4B11-94AF-74648A290B33}" type="datetimeFigureOut">
              <a:rPr lang="en-US" smtClean="0"/>
              <a:pPr/>
              <a:t>1/9/2020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F235C-E4CF-49F1-997E-13637345CD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DC6DC-2D18-4B11-94AF-74648A290B33}" type="datetimeFigureOut">
              <a:rPr lang="en-US" smtClean="0"/>
              <a:pPr/>
              <a:t>1/9/2020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F235C-E4CF-49F1-997E-13637345CD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1DC6DC-2D18-4B11-94AF-74648A290B33}" type="datetimeFigureOut">
              <a:rPr lang="en-US" smtClean="0"/>
              <a:pPr/>
              <a:t>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BF235C-E4CF-49F1-997E-13637345CD6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ead Kindly Light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rillante étoile, étoile du mat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640" y="332656"/>
            <a:ext cx="6768752" cy="432048"/>
          </a:xfrm>
        </p:spPr>
        <p:txBody>
          <a:bodyPr>
            <a:normAutofit fontScale="90000"/>
          </a:bodyPr>
          <a:lstStyle/>
          <a:p>
            <a:r>
              <a:rPr lang="fr-FR" b="1" dirty="0" smtClean="0"/>
              <a:t>Brillante étoile, étoile du matin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412776"/>
            <a:ext cx="6480720" cy="4608512"/>
          </a:xfrm>
        </p:spPr>
        <p:txBody>
          <a:bodyPr>
            <a:noAutofit/>
          </a:bodyPr>
          <a:lstStyle/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Brillante étoile, étoile du matin, ô guide-moi!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Quand tout est sombre et noir sur mon chemin, ô guide-moi!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Pourquoi vouloir connaître l'avenir,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Quand chaque jour suffit pour t'obéir.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Dans le passé, je ne demandais point: ô guide-moi!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 voulais, seul, frayer ma route au loin, Mais guide-moi!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Car autrefois, l'orgueil était mon roi.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 veux enfin placer ma foi en toi.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Dans la souffrance, au sein de la douleur, ô guide-moi!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Aux jours de deuil, tu consoles mon cœur, ô guide-moi!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 haut du ciel, je sais que tu me vois,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 je bénis, mon Dieu, ta sainte loi.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16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Brillante étoile, étoile du matin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Brillante étoile, étoile du matin </dc:title>
  <dc:creator>mary</dc:creator>
  <cp:lastModifiedBy>mary</cp:lastModifiedBy>
  <cp:revision>4</cp:revision>
  <dcterms:created xsi:type="dcterms:W3CDTF">2020-01-08T00:45:58Z</dcterms:created>
  <dcterms:modified xsi:type="dcterms:W3CDTF">2020-01-09T15:47:14Z</dcterms:modified>
</cp:coreProperties>
</file>