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3AF9D-FBDB-441D-BAE3-092C722BDBD8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F7C6-1B03-4FA5-B866-64CE7617CF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i gbo iro did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Ati</a:t>
            </a:r>
            <a:r>
              <a:rPr lang="en-US" b="1" dirty="0" smtClean="0"/>
              <a:t> </a:t>
            </a:r>
            <a:r>
              <a:rPr lang="en-US" b="1" dirty="0" err="1" smtClean="0"/>
              <a:t>gbo</a:t>
            </a:r>
            <a:r>
              <a:rPr lang="en-US" b="1" dirty="0" smtClean="0"/>
              <a:t> </a:t>
            </a:r>
            <a:r>
              <a:rPr lang="en-US" b="1" dirty="0" err="1" smtClean="0"/>
              <a:t>iro</a:t>
            </a:r>
            <a:r>
              <a:rPr lang="en-US" b="1" dirty="0" smtClean="0"/>
              <a:t> </a:t>
            </a:r>
            <a:r>
              <a:rPr lang="en-US" b="1" dirty="0" err="1" smtClean="0"/>
              <a:t>didun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824536" cy="525658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 ‘se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457200"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kọrin,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erekusu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Kọrin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at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ajinde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fi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Kọrin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n’gba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Kọrin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ṣẹgun lor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Gbogboril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aye,                      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 iṣẹgun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gbanila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Ati gbo iro didun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 gbo iro didun</dc:title>
  <dc:creator>mary</dc:creator>
  <cp:lastModifiedBy>mary</cp:lastModifiedBy>
  <cp:revision>44</cp:revision>
  <dcterms:created xsi:type="dcterms:W3CDTF">2020-01-23T15:44:49Z</dcterms:created>
  <dcterms:modified xsi:type="dcterms:W3CDTF">2020-01-28T18:06:49Z</dcterms:modified>
</cp:coreProperties>
</file>