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F8446-E067-4776-BCF7-5A9B6AA900B7}" type="datetimeFigureOut">
              <a:rPr lang="en-US" smtClean="0"/>
              <a:pPr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526AE-C2E0-4037-81DD-0BCD2FB62D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환난과 핍박 중에도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ith of Our Fath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Pananampalataya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328592" cy="475252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Pananampalataya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magulang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Nananatili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Mabilanggo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piitan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pananampalatay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Magtatapat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kailanpaman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Napipiit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budhi’y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mapalad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din,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Nagsusumikap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Maiwagi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sanlibutan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katotohanan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magpalaya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Kaibigan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ipangaral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pamumuhay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76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Pananampalataya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Pananampalataya </dc:title>
  <dc:creator>mary</dc:creator>
  <cp:lastModifiedBy>mary</cp:lastModifiedBy>
  <cp:revision>10</cp:revision>
  <dcterms:created xsi:type="dcterms:W3CDTF">2019-11-10T01:30:08Z</dcterms:created>
  <dcterms:modified xsi:type="dcterms:W3CDTF">2020-01-19T22:32:01Z</dcterms:modified>
</cp:coreProperties>
</file>