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ACC9-7EB0-424E-9FF6-938B6B7BF55C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3CB9-89E8-40DE-B00D-7FEEBCCEAE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alds of L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빛의 사자들이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57606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빛의 사자들이여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5256584" cy="468052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빛의사자들이여 어서가서 어둠을 물리치고 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주의진리모르는 백성에게 복음의빛비춰라 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빛의사자들이여 복음의빛비춰라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죄로어둔밤 밝게비춰라 빛의사자들이여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선한사역위하여 힘을내라 주함께하시겠네 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주의크신사랑을 전파하며 복음의빛비춰라 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주님부탁하신말순종하여 이진리전파하라 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산을넘고물건너 힘을다해 복음의빛비춰라 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동서남북어디나 땅끝까지 주님만의지하고 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눈어두어 못보는 백성에게 복음의 빛비춰라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빛의 사자들이여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빛의 사자들이여</dc:title>
  <dc:creator>mary</dc:creator>
  <cp:lastModifiedBy>mary</cp:lastModifiedBy>
  <cp:revision>6</cp:revision>
  <dcterms:created xsi:type="dcterms:W3CDTF">2019-12-10T14:59:51Z</dcterms:created>
  <dcterms:modified xsi:type="dcterms:W3CDTF">2019-12-10T22:05:41Z</dcterms:modified>
</cp:coreProperties>
</file>