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7" d="100"/>
          <a:sy n="67" d="100"/>
        </p:scale>
        <p:origin x="-1829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D4399-D255-42EF-ADFB-DE3D1C0E921F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486B7-24F3-4D8D-B019-B108817405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牧人ひつじ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260648"/>
            <a:ext cx="3096344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牧人ひつじを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4176464" cy="51125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まきびとひつじを　守れるそのよい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たえなるみ歌は　天（あめ）よりひびきぬ</a:t>
            </a: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喜びたたえよ　主イエスは生まれぬ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仰げばみ空に　きらめく明星（あかぼし）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よるひるさやかに　輝きわたれり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その星しるべに　みたりの博士ら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メシヤを尋ねて　はるばる旅しぬ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くすしき光の　導くまにまに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博士はまぶねの　主イエスにまみえ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ぬ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牧人ひつじを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牧人ひつじを</dc:title>
  <dc:creator>mary</dc:creator>
  <cp:lastModifiedBy>mary</cp:lastModifiedBy>
  <cp:revision>5</cp:revision>
  <dcterms:created xsi:type="dcterms:W3CDTF">2018-12-08T21:10:43Z</dcterms:created>
  <dcterms:modified xsi:type="dcterms:W3CDTF">2019-12-12T17:08:57Z</dcterms:modified>
</cp:coreProperties>
</file>