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866D-1570-4DE4-912B-E64A93069E34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3B51-5F13-47C0-BFE9-9B7258719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866D-1570-4DE4-912B-E64A93069E34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3B51-5F13-47C0-BFE9-9B7258719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866D-1570-4DE4-912B-E64A93069E34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3B51-5F13-47C0-BFE9-9B7258719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866D-1570-4DE4-912B-E64A93069E34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3B51-5F13-47C0-BFE9-9B7258719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866D-1570-4DE4-912B-E64A93069E34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3B51-5F13-47C0-BFE9-9B7258719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866D-1570-4DE4-912B-E64A93069E34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3B51-5F13-47C0-BFE9-9B7258719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866D-1570-4DE4-912B-E64A93069E34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3B51-5F13-47C0-BFE9-9B7258719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866D-1570-4DE4-912B-E64A93069E34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3B51-5F13-47C0-BFE9-9B7258719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866D-1570-4DE4-912B-E64A93069E34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3B51-5F13-47C0-BFE9-9B7258719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866D-1570-4DE4-912B-E64A93069E34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3B51-5F13-47C0-BFE9-9B7258719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866D-1570-4DE4-912B-E64A93069E34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3B51-5F13-47C0-BFE9-9B7258719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A866D-1570-4DE4-912B-E64A93069E34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93B51-5F13-47C0-BFE9-9B7258719C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can hear my savior calling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無論何處要我跟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404664"/>
            <a:ext cx="4392488" cy="434479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無論何處要我跟隨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95536" y="1340768"/>
            <a:ext cx="547260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smtClean="0"/>
              <a:t>1.</a:t>
            </a:r>
            <a:r>
              <a:rPr lang="zh-TW" altLang="en-US" b="1" dirty="0" smtClean="0"/>
              <a:t>我今聽見救主招呼，我今聽見救主招呼，</a:t>
            </a:r>
          </a:p>
          <a:p>
            <a:r>
              <a:rPr lang="zh-TW" altLang="en-US" b="1" dirty="0" smtClean="0"/>
              <a:t>我今聽見救主招呼，要我跟祂，跟祂走窄路。 </a:t>
            </a:r>
          </a:p>
          <a:p>
            <a:r>
              <a:rPr lang="zh-TW" altLang="en-US" b="1" dirty="0" smtClean="0"/>
              <a:t>  </a:t>
            </a:r>
          </a:p>
          <a:p>
            <a:r>
              <a:rPr lang="ko-KR" altLang="en-US" b="1" dirty="0" smtClean="0">
                <a:solidFill>
                  <a:srgbClr val="FF0000"/>
                </a:solidFill>
              </a:rPr>
              <a:t>副歌：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無論何處要我跟隨，無論何時要我跟隨，</a:t>
            </a: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無論禍福，無論安危，要我跟隨，</a:t>
            </a: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跟隨，不稍退。 </a:t>
            </a:r>
          </a:p>
          <a:p>
            <a:endParaRPr lang="zh-TW" altLang="en-US" b="1" dirty="0" smtClean="0"/>
          </a:p>
          <a:p>
            <a:r>
              <a:rPr lang="en-US" altLang="zh-TW" b="1" dirty="0" smtClean="0"/>
              <a:t>2. </a:t>
            </a:r>
            <a:r>
              <a:rPr lang="zh-TW" altLang="en-US" b="1" dirty="0" smtClean="0"/>
              <a:t>我今答應救主招呼，我今答應救主招呼，</a:t>
            </a:r>
          </a:p>
          <a:p>
            <a:r>
              <a:rPr lang="zh-TW" altLang="en-US" b="1" dirty="0" smtClean="0"/>
              <a:t>我今答應救主招呼，甘願一生，一生，跟隨主。 </a:t>
            </a:r>
          </a:p>
          <a:p>
            <a:r>
              <a:rPr lang="zh-TW" altLang="en-US" b="1" dirty="0" smtClean="0"/>
              <a:t>  </a:t>
            </a:r>
          </a:p>
          <a:p>
            <a:r>
              <a:rPr lang="en-US" altLang="zh-TW" b="1" dirty="0" smtClean="0"/>
              <a:t>3. </a:t>
            </a:r>
            <a:r>
              <a:rPr lang="zh-TW" altLang="en-US" b="1" dirty="0" smtClean="0"/>
              <a:t>撇下親人，捨棄世福，撇下親人，捨棄世福，</a:t>
            </a:r>
          </a:p>
          <a:p>
            <a:r>
              <a:rPr lang="zh-TW" altLang="en-US" b="1" dirty="0" smtClean="0"/>
              <a:t>撇下親人，捨棄世福，甘願一生，一生，跟隨主。 </a:t>
            </a:r>
          </a:p>
          <a:p>
            <a:endParaRPr lang="zh-TW" altLang="en-US" b="1" dirty="0" smtClean="0"/>
          </a:p>
          <a:p>
            <a:r>
              <a:rPr lang="en-US" altLang="zh-TW" b="1" dirty="0" smtClean="0"/>
              <a:t>4. </a:t>
            </a:r>
            <a:r>
              <a:rPr lang="zh-TW" altLang="en-US" b="1" dirty="0" smtClean="0"/>
              <a:t>背起十架，行走窄路，背起十架，行走窄路，</a:t>
            </a:r>
          </a:p>
          <a:p>
            <a:r>
              <a:rPr lang="zh-TW" altLang="en-US" b="1" dirty="0" smtClean="0"/>
              <a:t>背起十架，行走窄路，甘願一生，一生，跟隨主。 </a:t>
            </a:r>
          </a:p>
          <a:p>
            <a:endParaRPr lang="zh-TW" altLang="en-US" b="1" dirty="0" smtClean="0"/>
          </a:p>
          <a:p>
            <a:r>
              <a:rPr lang="en-US" altLang="zh-TW" b="1" dirty="0" smtClean="0"/>
              <a:t>5. </a:t>
            </a:r>
            <a:r>
              <a:rPr lang="zh-TW" altLang="en-US" b="1" dirty="0" smtClean="0"/>
              <a:t>一直向前，必不回顧，一直向前，必不回顧，</a:t>
            </a:r>
          </a:p>
          <a:p>
            <a:r>
              <a:rPr lang="zh-TW" altLang="en-US" b="1" dirty="0" smtClean="0"/>
              <a:t>一直向前，必不回顧，甘願一生，一生，跟隨主。</a:t>
            </a:r>
            <a:endParaRPr lang="zh-TW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265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無論何處要我跟隨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無論何處我要跟隨</dc:title>
  <dc:creator>mary</dc:creator>
  <cp:lastModifiedBy>mary</cp:lastModifiedBy>
  <cp:revision>6</cp:revision>
  <dcterms:created xsi:type="dcterms:W3CDTF">2018-11-09T13:59:35Z</dcterms:created>
  <dcterms:modified xsi:type="dcterms:W3CDTF">2020-02-05T20:12:08Z</dcterms:modified>
</cp:coreProperties>
</file>