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7C046-7F54-4B69-8817-5EFEE488A6B5}" type="datetimeFigureOut">
              <a:rPr lang="en-US" smtClean="0"/>
              <a:pPr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32577-7D80-4D79-950F-4D286E7D70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7C046-7F54-4B69-8817-5EFEE488A6B5}" type="datetimeFigureOut">
              <a:rPr lang="en-US" smtClean="0"/>
              <a:pPr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32577-7D80-4D79-950F-4D286E7D70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7C046-7F54-4B69-8817-5EFEE488A6B5}" type="datetimeFigureOut">
              <a:rPr lang="en-US" smtClean="0"/>
              <a:pPr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32577-7D80-4D79-950F-4D286E7D70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7C046-7F54-4B69-8817-5EFEE488A6B5}" type="datetimeFigureOut">
              <a:rPr lang="en-US" smtClean="0"/>
              <a:pPr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32577-7D80-4D79-950F-4D286E7D70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7C046-7F54-4B69-8817-5EFEE488A6B5}" type="datetimeFigureOut">
              <a:rPr lang="en-US" smtClean="0"/>
              <a:pPr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32577-7D80-4D79-950F-4D286E7D70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7C046-7F54-4B69-8817-5EFEE488A6B5}" type="datetimeFigureOut">
              <a:rPr lang="en-US" smtClean="0"/>
              <a:pPr/>
              <a:t>2/5/2020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32577-7D80-4D79-950F-4D286E7D70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7C046-7F54-4B69-8817-5EFEE488A6B5}" type="datetimeFigureOut">
              <a:rPr lang="en-US" smtClean="0"/>
              <a:pPr/>
              <a:t>2/5/2020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32577-7D80-4D79-950F-4D286E7D70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7C046-7F54-4B69-8817-5EFEE488A6B5}" type="datetimeFigureOut">
              <a:rPr lang="en-US" smtClean="0"/>
              <a:pPr/>
              <a:t>2/5/2020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32577-7D80-4D79-950F-4D286E7D70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7C046-7F54-4B69-8817-5EFEE488A6B5}" type="datetimeFigureOut">
              <a:rPr lang="en-US" smtClean="0"/>
              <a:pPr/>
              <a:t>2/5/2020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32577-7D80-4D79-950F-4D286E7D70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7C046-7F54-4B69-8817-5EFEE488A6B5}" type="datetimeFigureOut">
              <a:rPr lang="en-US" smtClean="0"/>
              <a:pPr/>
              <a:t>2/5/2020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32577-7D80-4D79-950F-4D286E7D70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7C046-7F54-4B69-8817-5EFEE488A6B5}" type="datetimeFigureOut">
              <a:rPr lang="en-US" smtClean="0"/>
              <a:pPr/>
              <a:t>2/5/2020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32577-7D80-4D79-950F-4D286E7D70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7C046-7F54-4B69-8817-5EFEE488A6B5}" type="datetimeFigureOut">
              <a:rPr lang="en-US" smtClean="0"/>
              <a:pPr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132577-7D80-4D79-950F-4D286E7D70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e Three King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我們三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19872" y="188640"/>
            <a:ext cx="2520280" cy="476672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我們三王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692696"/>
            <a:ext cx="4392488" cy="5832648"/>
          </a:xfrm>
        </p:spPr>
        <p:txBody>
          <a:bodyPr>
            <a:noAutofit/>
          </a:bodyPr>
          <a:lstStyle/>
          <a:p>
            <a:pPr algn="l"/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我們三王來自東方 携帶禮品旅途艱長 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跋山涉水險渡沙原 追踪異星動向</a:t>
            </a: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1800" b="1" dirty="0" smtClean="0">
                <a:solidFill>
                  <a:srgbClr val="FF0000"/>
                </a:solidFill>
              </a:rPr>
              <a:t>副歌</a:t>
            </a:r>
            <a:r>
              <a:rPr lang="en-US" altLang="zh-CN" sz="1800" b="1" dirty="0" smtClean="0">
                <a:solidFill>
                  <a:srgbClr val="FF0000"/>
                </a:solidFill>
              </a:rPr>
              <a:t>:</a:t>
            </a:r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啊</a:t>
            </a:r>
            <a:r>
              <a:rPr lang="en-US" altLang="zh-TW" sz="1800" b="1" dirty="0" smtClean="0">
                <a:solidFill>
                  <a:srgbClr val="FF0000"/>
                </a:solidFill>
              </a:rPr>
              <a:t>! </a:t>
            </a:r>
            <a:r>
              <a:rPr lang="zh-TW" altLang="en-US" sz="1800" b="1" dirty="0" smtClean="0">
                <a:solidFill>
                  <a:srgbClr val="FF0000"/>
                </a:solidFill>
              </a:rPr>
              <a:t>來看異星看奇星 燦爛輝煌如明鏡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走向西方不停進行 引領我們到光明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嬰兒誕生白冷平原 奉獻黃金以表皇冠 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永為君王萬世無疆 神國開拓無垠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清鮮乳香前來奉獻 欽崇朝拜萬有真原 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普世萬眾歡呼稱頌 主享榮福于天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奉獻沒藥痛心香料 在世生命充滿辛勞 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憂愁悲痛傾流命終 屍身墓中裹包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戰勝死亡復活凱旋 君王天主全燔祭獻 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諸天歌唱亞肋路亞 大地同聲稱讚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195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我們三王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我們三王</dc:title>
  <dc:creator>mary</dc:creator>
  <cp:lastModifiedBy>mary</cp:lastModifiedBy>
  <cp:revision>4</cp:revision>
  <dcterms:created xsi:type="dcterms:W3CDTF">2019-12-30T16:09:14Z</dcterms:created>
  <dcterms:modified xsi:type="dcterms:W3CDTF">2020-02-05T19:44:39Z</dcterms:modified>
</cp:coreProperties>
</file>