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9B80-90CF-492F-9EDB-36A6FF540F0F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EBED-0723-4792-8C61-5CAA6D0B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9B80-90CF-492F-9EDB-36A6FF540F0F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EBED-0723-4792-8C61-5CAA6D0B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9B80-90CF-492F-9EDB-36A6FF540F0F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EBED-0723-4792-8C61-5CAA6D0B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9B80-90CF-492F-9EDB-36A6FF540F0F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EBED-0723-4792-8C61-5CAA6D0B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9B80-90CF-492F-9EDB-36A6FF540F0F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EBED-0723-4792-8C61-5CAA6D0B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9B80-90CF-492F-9EDB-36A6FF540F0F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EBED-0723-4792-8C61-5CAA6D0B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9B80-90CF-492F-9EDB-36A6FF540F0F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EBED-0723-4792-8C61-5CAA6D0B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9B80-90CF-492F-9EDB-36A6FF540F0F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EBED-0723-4792-8C61-5CAA6D0B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9B80-90CF-492F-9EDB-36A6FF540F0F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EBED-0723-4792-8C61-5CAA6D0B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9B80-90CF-492F-9EDB-36A6FF540F0F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EBED-0723-4792-8C61-5CAA6D0B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69B80-90CF-492F-9EDB-36A6FF540F0F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6EBED-0723-4792-8C61-5CAA6D0B06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69B80-90CF-492F-9EDB-36A6FF540F0F}" type="datetimeFigureOut">
              <a:rPr lang="en-US" smtClean="0"/>
              <a:t>12/31/2019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6EBED-0723-4792-8C61-5CAA6D0B068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 Three King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我らはきたり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600400" cy="506487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我らはきたりぬ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92696"/>
            <a:ext cx="3744416" cy="5832648"/>
          </a:xfrm>
        </p:spPr>
        <p:txBody>
          <a:bodyPr>
            <a:noAutofit/>
          </a:bodyPr>
          <a:lstStyle/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１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われらはきたりぬ　はるけき国より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星にみちびかれ　野山こえて。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斉唱</a:t>
            </a:r>
          </a:p>
          <a:p>
            <a:pPr algn="l"/>
            <a:r>
              <a:rPr lang="ja-JP" altLang="en-US" sz="1600" b="1" smtClean="0">
                <a:solidFill>
                  <a:srgbClr val="FF0000"/>
                </a:solidFill>
              </a:rPr>
              <a:t>ああ、くしくかがやく　星の光よ、</a:t>
            </a:r>
            <a:br>
              <a:rPr lang="ja-JP" altLang="en-US" sz="1600" b="1" smtClean="0">
                <a:solidFill>
                  <a:srgbClr val="FF0000"/>
                </a:solidFill>
              </a:rPr>
            </a:br>
            <a:r>
              <a:rPr lang="ja-JP" altLang="en-US" sz="1600" b="1" smtClean="0">
                <a:solidFill>
                  <a:srgbClr val="FF0000"/>
                </a:solidFill>
              </a:rPr>
              <a:t>われらをみちびけ　み子のみもとに、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２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わがもちきたれる　とうとき黄金を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メシヤのかむりの　かざりとなさん。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３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わがもちきたれる　乳香ささげて、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いとたかきみ神　ともにたたえん。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４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わがもちきたれる　没薬ささげて、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みくるしみの日に　そなえまつらん。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ja-JP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５</a:t>
            </a:r>
            <a:r>
              <a:rPr lang="en-US" altLang="ja-JP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よろずを統べます　メシヤは生れぬ。</a:t>
            </a:r>
            <a:b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ja-JP" alt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ハレルヤ　ハレルヤ　たたえまつらん。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我らはきたりぬ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我らはきたりぬ</dc:title>
  <dc:creator>mary</dc:creator>
  <cp:lastModifiedBy>mary</cp:lastModifiedBy>
  <cp:revision>5</cp:revision>
  <dcterms:created xsi:type="dcterms:W3CDTF">2019-12-31T20:16:18Z</dcterms:created>
  <dcterms:modified xsi:type="dcterms:W3CDTF">2019-12-31T21:21:03Z</dcterms:modified>
</cp:coreProperties>
</file>