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85A6F-CA4C-41A6-A89D-C9A23794AB68}" type="datetimeFigureOut">
              <a:rPr lang="en-US" smtClean="0"/>
              <a:t>12/24/2019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4E5D6-AF21-4804-A98E-AE4E67295C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85A6F-CA4C-41A6-A89D-C9A23794AB68}" type="datetimeFigureOut">
              <a:rPr lang="en-US" smtClean="0"/>
              <a:t>12/24/2019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4E5D6-AF21-4804-A98E-AE4E67295C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85A6F-CA4C-41A6-A89D-C9A23794AB68}" type="datetimeFigureOut">
              <a:rPr lang="en-US" smtClean="0"/>
              <a:t>12/24/2019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4E5D6-AF21-4804-A98E-AE4E67295C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85A6F-CA4C-41A6-A89D-C9A23794AB68}" type="datetimeFigureOut">
              <a:rPr lang="en-US" smtClean="0"/>
              <a:t>12/24/2019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4E5D6-AF21-4804-A98E-AE4E67295C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85A6F-CA4C-41A6-A89D-C9A23794AB68}" type="datetimeFigureOut">
              <a:rPr lang="en-US" smtClean="0"/>
              <a:t>12/24/2019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4E5D6-AF21-4804-A98E-AE4E67295C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85A6F-CA4C-41A6-A89D-C9A23794AB68}" type="datetimeFigureOut">
              <a:rPr lang="en-US" smtClean="0"/>
              <a:t>12/24/2019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4E5D6-AF21-4804-A98E-AE4E67295C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85A6F-CA4C-41A6-A89D-C9A23794AB68}" type="datetimeFigureOut">
              <a:rPr lang="en-US" smtClean="0"/>
              <a:t>12/24/2019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4E5D6-AF21-4804-A98E-AE4E67295C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85A6F-CA4C-41A6-A89D-C9A23794AB68}" type="datetimeFigureOut">
              <a:rPr lang="en-US" smtClean="0"/>
              <a:t>12/24/2019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4E5D6-AF21-4804-A98E-AE4E67295C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85A6F-CA4C-41A6-A89D-C9A23794AB68}" type="datetimeFigureOut">
              <a:rPr lang="en-US" smtClean="0"/>
              <a:t>12/24/2019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4E5D6-AF21-4804-A98E-AE4E67295C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85A6F-CA4C-41A6-A89D-C9A23794AB68}" type="datetimeFigureOut">
              <a:rPr lang="en-US" smtClean="0"/>
              <a:t>12/24/2019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4E5D6-AF21-4804-A98E-AE4E67295C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85A6F-CA4C-41A6-A89D-C9A23794AB68}" type="datetimeFigureOut">
              <a:rPr lang="en-US" smtClean="0"/>
              <a:t>12/24/2019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4E5D6-AF21-4804-A98E-AE4E67295C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685A6F-CA4C-41A6-A89D-C9A23794AB68}" type="datetimeFigureOut">
              <a:rPr lang="en-US" smtClean="0"/>
              <a:t>12/24/2019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14E5D6-AF21-4804-A98E-AE4E67295C7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Come, Thou Almighty King1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懇求聖父來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3808" y="0"/>
            <a:ext cx="3312368" cy="578495"/>
          </a:xfrm>
        </p:spPr>
        <p:txBody>
          <a:bodyPr>
            <a:normAutofit fontScale="90000"/>
          </a:bodyPr>
          <a:lstStyle/>
          <a:p>
            <a:r>
              <a:rPr lang="zh-TW" altLang="en-US" b="1" dirty="0" smtClean="0"/>
              <a:t>懇求聖父來臨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548680"/>
            <a:ext cx="3528392" cy="4730080"/>
          </a:xfrm>
        </p:spPr>
        <p:txBody>
          <a:bodyPr>
            <a:noAutofit/>
          </a:bodyPr>
          <a:lstStyle/>
          <a:p>
            <a:pPr algn="l"/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懇求聖父來臨，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助我讚美主名，敬獻心聲：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惟主無上尊榮，惟主完全得勝，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求主統治我們，萬古之神。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</a:t>
            </a:r>
          </a:p>
          <a:p>
            <a:pPr algn="l"/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懇求聖子來臨，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彰顯威嚴大能，垂聽呼聲：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施恩與眾子民，使主聖道振興；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求主聖潔之靈，臨到我們。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</a:t>
            </a:r>
          </a:p>
          <a:p>
            <a:pPr algn="l"/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懇求聖靈來臨，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顯出神聖見證，感化眾人：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惟主全能至尊，懇求統治眾心，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永不離開我們，大能聖靈。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</a:t>
            </a:r>
          </a:p>
          <a:p>
            <a:pPr algn="l"/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聖父聖子聖靈，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當受萬民稱頌，世世無盡！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領我進入光榮，見祢威嚴慈容，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獻上虔誠敬崇，永遠無窮。</a:t>
            </a: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41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懇求聖父來臨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懇求聖父來臨</dc:title>
  <dc:creator>mary</dc:creator>
  <cp:lastModifiedBy>mary</cp:lastModifiedBy>
  <cp:revision>6</cp:revision>
  <dcterms:created xsi:type="dcterms:W3CDTF">2019-12-24T16:31:48Z</dcterms:created>
  <dcterms:modified xsi:type="dcterms:W3CDTF">2019-12-24T17:40:14Z</dcterms:modified>
</cp:coreProperties>
</file>